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12801600" cy="9601200" type="A3"/>
  <p:notesSz cx="6858000" cy="9144000"/>
  <p:defaultTextStyle>
    <a:defPPr>
      <a:defRPr lang="de-DE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29"/>
    <p:restoredTop sz="95673"/>
  </p:normalViewPr>
  <p:slideViewPr>
    <p:cSldViewPr snapToGrid="0" snapToObjects="1" showGuides="1">
      <p:cViewPr varScale="1">
        <p:scale>
          <a:sx n="79" d="100"/>
          <a:sy n="79" d="100"/>
        </p:scale>
        <p:origin x="54" y="16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3FCE8-1F96-4861-8C63-374142FFBD7F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C3D03-AE8D-4792-9A87-2ADFD048EB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8979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C29B11-7088-4540-9BA3-068A10F65B1A}" type="slidenum">
              <a:rPr lang="de-DE" altLang="de-DE" smtClean="0"/>
              <a:pPr/>
              <a:t>1</a:t>
            </a:fld>
            <a:endParaRPr lang="de-DE" altLang="de-DE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53634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>
                <a:solidFill>
                  <a:schemeClr val="accent3"/>
                </a:solidFill>
              </a:defRPr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A550-ADE5-C947-B798-9BD1F8ADC3DD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08F-1565-F24F-A057-9DA751609A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75084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A550-ADE5-C947-B798-9BD1F8ADC3DD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08F-1565-F24F-A057-9DA751609A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23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A550-ADE5-C947-B798-9BD1F8ADC3DD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08F-1565-F24F-A057-9DA751609A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51543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A550-ADE5-C947-B798-9BD1F8ADC3DD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08F-1565-F24F-A057-9DA751609A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62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A550-ADE5-C947-B798-9BD1F8ADC3DD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08F-1565-F24F-A057-9DA751609A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66131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A550-ADE5-C947-B798-9BD1F8ADC3DD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08F-1565-F24F-A057-9DA751609A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A550-ADE5-C947-B798-9BD1F8ADC3DD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08F-1565-F24F-A057-9DA751609A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61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A550-ADE5-C947-B798-9BD1F8ADC3DD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08F-1565-F24F-A057-9DA751609A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5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A550-ADE5-C947-B798-9BD1F8ADC3DD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08F-1565-F24F-A057-9DA751609A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81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A550-ADE5-C947-B798-9BD1F8ADC3DD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08F-1565-F24F-A057-9DA751609A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10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A550-ADE5-C947-B798-9BD1F8ADC3DD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08F-1565-F24F-A057-9DA751609A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89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3A550-ADE5-C947-B798-9BD1F8ADC3DD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FD08F-1565-F24F-A057-9DA751609AA4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-2641088"/>
            <a:ext cx="13240826" cy="936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12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/>
        <a:buChar char="•"/>
        <a:defRPr sz="2940" b="1" kern="1200">
          <a:solidFill>
            <a:schemeClr val="accent3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/>
        <a:buChar char="•"/>
        <a:defRPr sz="2520" b="1" kern="1200">
          <a:solidFill>
            <a:schemeClr val="accent3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/>
        <a:buChar char="•"/>
        <a:defRPr sz="21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/>
        <a:buChar char="•"/>
        <a:defRPr sz="189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/>
        <a:buChar char="•"/>
        <a:defRPr sz="189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ea typeface="+mj-ea"/>
                <a:cs typeface="+mj-cs"/>
              </a:rPr>
              <a:t>Die Pflegschaften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r>
              <a:rPr lang="de-DE" altLang="de-DE" sz="2000" u="sng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Klassen- / Jahrgangsstufen- Pflegschaften: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r>
              <a:rPr lang="de-DE" altLang="de-DE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Die Eltern jeder Klasse wählen einen Vorsitzenden und einen Stellvertreter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r>
              <a:rPr lang="de-DE" altLang="de-DE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In den Jahrgangsstufen EF-Q2 wählen die Eltern pro angefangene 25 Schüler einen Vertreter und einen Stellvertreter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endParaRPr lang="de-DE" altLang="de-DE" sz="20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endParaRPr lang="de-DE" altLang="de-DE" sz="2000" u="sng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r>
              <a:rPr lang="de-DE" altLang="de-DE" sz="2000" u="sng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Schulpflegschaft: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r>
              <a:rPr lang="de-DE" altLang="de-DE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Klassen- und Jahrgangsstufenvertreter und Ihre Stellvertreter bilden die Schulpflegschaft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r>
              <a:rPr lang="de-DE" altLang="de-DE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Sie wählen aus Ihrer Mitte den/die </a:t>
            </a:r>
            <a:r>
              <a:rPr lang="de-DE" altLang="de-DE" sz="200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Schulpflegschaftsvorsitzenden</a:t>
            </a:r>
            <a:r>
              <a:rPr lang="de-DE" altLang="de-DE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und den/die Stellvertreter, bei der Wahl ist es anzustreben, dass alle Jahrgangsstufen paritätisch vertreten sind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endParaRPr lang="de-DE" altLang="de-DE" sz="20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endParaRPr lang="de-DE" altLang="de-DE" sz="2000" u="sng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r>
              <a:rPr lang="de-DE" altLang="de-DE" sz="2000" u="sng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Schulkonferenz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r>
              <a:rPr lang="de-DE" altLang="de-DE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Die Schulkonferenz setzt sich zu je 1/3 aus Eltern, Schülern und Lehrern zusammen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r>
              <a:rPr lang="de-DE" altLang="de-DE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In der Schulkonferenz sind die Vorsitzenden der Schulpflegschaft und weitere von der Schulpflegschaft gewählte Elternvertreter – die Anzahl ist abhängig von der Schülerzahl der Schule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40080" y="384493"/>
            <a:ext cx="1152144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8016" tIns="64008" rIns="128016" bIns="64008" anchor="ctr"/>
          <a:lstStyle/>
          <a:p>
            <a:pPr algn="ctr">
              <a:defRPr/>
            </a:pPr>
            <a:r>
              <a:rPr lang="de-DE" sz="39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Mitglieder der Pflegschaften des </a:t>
            </a:r>
            <a:br>
              <a:rPr lang="de-DE" sz="39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</a:br>
            <a:r>
              <a:rPr lang="de-DE" sz="39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Geschwister - Scholl-Gymnasiums Velbert </a:t>
            </a:r>
          </a:p>
        </p:txBody>
      </p:sp>
      <p:sp>
        <p:nvSpPr>
          <p:cNvPr id="15363" name="_s52286"/>
          <p:cNvSpPr>
            <a:spLocks noChangeArrowheads="1"/>
          </p:cNvSpPr>
          <p:nvPr/>
        </p:nvSpPr>
        <p:spPr bwMode="auto">
          <a:xfrm>
            <a:off x="5600701" y="2280285"/>
            <a:ext cx="1400175" cy="800100"/>
          </a:xfrm>
          <a:prstGeom prst="rect">
            <a:avLst/>
          </a:prstGeom>
          <a:solidFill>
            <a:srgbClr val="CCECFF">
              <a:alpha val="50195"/>
            </a:srgbClr>
          </a:solidFill>
          <a:ln w="57150">
            <a:solidFill>
              <a:srgbClr val="CCECFF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r>
              <a:rPr lang="de-DE" altLang="de-DE" sz="1100" dirty="0">
                <a:latin typeface="Arial" charset="0"/>
              </a:rPr>
              <a:t>Frau Hager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Frau </a:t>
            </a:r>
            <a:r>
              <a:rPr lang="de-DE" altLang="de-DE" sz="1100" dirty="0" err="1">
                <a:latin typeface="Arial" charset="0"/>
              </a:rPr>
              <a:t>Szubiak-Menne</a:t>
            </a:r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Frau Zander</a:t>
            </a:r>
          </a:p>
        </p:txBody>
      </p:sp>
      <p:sp>
        <p:nvSpPr>
          <p:cNvPr id="15364" name="_s52286"/>
          <p:cNvSpPr>
            <a:spLocks noChangeArrowheads="1"/>
          </p:cNvSpPr>
          <p:nvPr/>
        </p:nvSpPr>
        <p:spPr bwMode="auto">
          <a:xfrm>
            <a:off x="2240280" y="3520440"/>
            <a:ext cx="980123" cy="800100"/>
          </a:xfrm>
          <a:prstGeom prst="rect">
            <a:avLst/>
          </a:prstGeom>
          <a:solidFill>
            <a:srgbClr val="9999FF">
              <a:alpha val="50195"/>
            </a:srgbClr>
          </a:solidFill>
          <a:ln w="57150">
            <a:solidFill>
              <a:srgbClr val="9999FF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r>
              <a:rPr lang="de-DE" altLang="de-DE" sz="1100" dirty="0" smtClean="0">
                <a:latin typeface="Arial" charset="0"/>
              </a:rPr>
              <a:t>Fr. Hager</a:t>
            </a:r>
            <a:endParaRPr lang="de-DE" altLang="de-DE" sz="1100" dirty="0">
              <a:latin typeface="Arial" charset="0"/>
            </a:endParaRPr>
          </a:p>
        </p:txBody>
      </p:sp>
      <p:sp>
        <p:nvSpPr>
          <p:cNvPr id="15365" name="_s52286"/>
          <p:cNvSpPr>
            <a:spLocks noChangeArrowheads="1"/>
          </p:cNvSpPr>
          <p:nvPr/>
        </p:nvSpPr>
        <p:spPr bwMode="auto">
          <a:xfrm>
            <a:off x="1057910" y="4598353"/>
            <a:ext cx="980123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Jahrgangsstufe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5</a:t>
            </a:r>
          </a:p>
        </p:txBody>
      </p:sp>
      <p:sp>
        <p:nvSpPr>
          <p:cNvPr id="15366" name="_s52286"/>
          <p:cNvSpPr>
            <a:spLocks noChangeArrowheads="1"/>
          </p:cNvSpPr>
          <p:nvPr/>
        </p:nvSpPr>
        <p:spPr bwMode="auto">
          <a:xfrm>
            <a:off x="5089525" y="4598353"/>
            <a:ext cx="980123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Jahrgangsstufe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8</a:t>
            </a:r>
          </a:p>
        </p:txBody>
      </p:sp>
      <p:sp>
        <p:nvSpPr>
          <p:cNvPr id="15367" name="_s52286"/>
          <p:cNvSpPr>
            <a:spLocks noChangeArrowheads="1"/>
          </p:cNvSpPr>
          <p:nvPr/>
        </p:nvSpPr>
        <p:spPr bwMode="auto">
          <a:xfrm>
            <a:off x="6300789" y="4598353"/>
            <a:ext cx="980122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Jahrgangsstufe 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9</a:t>
            </a:r>
          </a:p>
        </p:txBody>
      </p:sp>
      <p:sp>
        <p:nvSpPr>
          <p:cNvPr id="15368" name="_s52286"/>
          <p:cNvSpPr>
            <a:spLocks noChangeArrowheads="1"/>
          </p:cNvSpPr>
          <p:nvPr/>
        </p:nvSpPr>
        <p:spPr bwMode="auto">
          <a:xfrm>
            <a:off x="5694045" y="3489325"/>
            <a:ext cx="980123" cy="800100"/>
          </a:xfrm>
          <a:prstGeom prst="rect">
            <a:avLst/>
          </a:prstGeom>
          <a:solidFill>
            <a:srgbClr val="9999FF">
              <a:alpha val="50195"/>
            </a:srgbClr>
          </a:solidFill>
          <a:ln w="57150">
            <a:solidFill>
              <a:srgbClr val="9999FF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 smtClean="0">
                <a:latin typeface="Arial" charset="0"/>
              </a:rPr>
              <a:t>Fr. Möller</a:t>
            </a:r>
            <a:endParaRPr lang="de-DE" altLang="de-DE" sz="1100" dirty="0">
              <a:latin typeface="Arial" charset="0"/>
            </a:endParaRPr>
          </a:p>
        </p:txBody>
      </p:sp>
      <p:sp>
        <p:nvSpPr>
          <p:cNvPr id="15369" name="_s52286"/>
          <p:cNvSpPr>
            <a:spLocks noChangeArrowheads="1"/>
          </p:cNvSpPr>
          <p:nvPr/>
        </p:nvSpPr>
        <p:spPr bwMode="auto">
          <a:xfrm>
            <a:off x="9021129" y="3489325"/>
            <a:ext cx="980122" cy="800100"/>
          </a:xfrm>
          <a:prstGeom prst="rect">
            <a:avLst/>
          </a:prstGeom>
          <a:solidFill>
            <a:srgbClr val="9999FF">
              <a:alpha val="50195"/>
            </a:srgbClr>
          </a:solidFill>
          <a:ln w="57150">
            <a:solidFill>
              <a:srgbClr val="9999FF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 smtClean="0">
                <a:latin typeface="Arial" charset="0"/>
              </a:rPr>
              <a:t>Fr. Friedrich</a:t>
            </a: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</p:txBody>
      </p:sp>
      <p:sp>
        <p:nvSpPr>
          <p:cNvPr id="15370" name="_s52286"/>
          <p:cNvSpPr>
            <a:spLocks noChangeArrowheads="1"/>
          </p:cNvSpPr>
          <p:nvPr/>
        </p:nvSpPr>
        <p:spPr bwMode="auto">
          <a:xfrm>
            <a:off x="2266950" y="4598353"/>
            <a:ext cx="980123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Jahrgangsstufe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6</a:t>
            </a:r>
          </a:p>
        </p:txBody>
      </p:sp>
      <p:sp>
        <p:nvSpPr>
          <p:cNvPr id="15371" name="_s52286"/>
          <p:cNvSpPr>
            <a:spLocks noChangeArrowheads="1"/>
          </p:cNvSpPr>
          <p:nvPr/>
        </p:nvSpPr>
        <p:spPr bwMode="auto">
          <a:xfrm>
            <a:off x="3478214" y="4598353"/>
            <a:ext cx="980122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Jahrgangsstufe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7</a:t>
            </a:r>
          </a:p>
        </p:txBody>
      </p:sp>
      <p:sp>
        <p:nvSpPr>
          <p:cNvPr id="15372" name="_s52286"/>
          <p:cNvSpPr>
            <a:spLocks noChangeArrowheads="1"/>
          </p:cNvSpPr>
          <p:nvPr/>
        </p:nvSpPr>
        <p:spPr bwMode="auto">
          <a:xfrm>
            <a:off x="7812089" y="4598353"/>
            <a:ext cx="980122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EF</a:t>
            </a:r>
          </a:p>
        </p:txBody>
      </p:sp>
      <p:sp>
        <p:nvSpPr>
          <p:cNvPr id="15373" name="_s52286"/>
          <p:cNvSpPr>
            <a:spLocks noChangeArrowheads="1"/>
          </p:cNvSpPr>
          <p:nvPr/>
        </p:nvSpPr>
        <p:spPr bwMode="auto">
          <a:xfrm>
            <a:off x="9021129" y="4598353"/>
            <a:ext cx="980122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Q1</a:t>
            </a:r>
          </a:p>
        </p:txBody>
      </p:sp>
      <p:sp>
        <p:nvSpPr>
          <p:cNvPr id="15374" name="_s52286"/>
          <p:cNvSpPr>
            <a:spLocks noChangeArrowheads="1"/>
          </p:cNvSpPr>
          <p:nvPr/>
        </p:nvSpPr>
        <p:spPr bwMode="auto">
          <a:xfrm>
            <a:off x="10232390" y="4598353"/>
            <a:ext cx="980123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Q2</a:t>
            </a:r>
          </a:p>
        </p:txBody>
      </p:sp>
      <p:sp>
        <p:nvSpPr>
          <p:cNvPr id="15375" name="_s52286"/>
          <p:cNvSpPr>
            <a:spLocks noChangeArrowheads="1"/>
          </p:cNvSpPr>
          <p:nvPr/>
        </p:nvSpPr>
        <p:spPr bwMode="auto">
          <a:xfrm>
            <a:off x="1280160" y="5760720"/>
            <a:ext cx="980123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5a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Hoffmann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</a:t>
            </a:r>
            <a:r>
              <a:rPr lang="de-DE" altLang="de-DE" sz="1100" dirty="0" err="1">
                <a:latin typeface="Arial" charset="0"/>
              </a:rPr>
              <a:t>Lungwitz</a:t>
            </a:r>
            <a:endParaRPr lang="de-DE" altLang="de-DE" sz="1100" dirty="0">
              <a:latin typeface="Arial" charset="0"/>
            </a:endParaRP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</p:txBody>
      </p:sp>
      <p:sp>
        <p:nvSpPr>
          <p:cNvPr id="15376" name="_s52286"/>
          <p:cNvSpPr>
            <a:spLocks noChangeArrowheads="1"/>
          </p:cNvSpPr>
          <p:nvPr/>
        </p:nvSpPr>
        <p:spPr bwMode="auto">
          <a:xfrm>
            <a:off x="1260159" y="6816408"/>
            <a:ext cx="980122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r>
              <a:rPr lang="de-DE" altLang="de-DE" sz="1100" dirty="0">
                <a:latin typeface="Arial" charset="0"/>
              </a:rPr>
              <a:t>5b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Hr. </a:t>
            </a:r>
            <a:r>
              <a:rPr lang="de-DE" altLang="de-DE" sz="1100" dirty="0" err="1">
                <a:latin typeface="Arial" charset="0"/>
              </a:rPr>
              <a:t>Lüttgens</a:t>
            </a:r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</a:t>
            </a:r>
            <a:r>
              <a:rPr lang="de-DE" altLang="de-DE" sz="1100" dirty="0" err="1">
                <a:latin typeface="Arial" charset="0"/>
              </a:rPr>
              <a:t>Landollina</a:t>
            </a:r>
            <a:endParaRPr lang="de-DE" altLang="de-DE" sz="1100" dirty="0">
              <a:latin typeface="Arial" charset="0"/>
            </a:endParaRPr>
          </a:p>
        </p:txBody>
      </p:sp>
      <p:sp>
        <p:nvSpPr>
          <p:cNvPr id="15377" name="_s52286"/>
          <p:cNvSpPr>
            <a:spLocks noChangeArrowheads="1"/>
          </p:cNvSpPr>
          <p:nvPr/>
        </p:nvSpPr>
        <p:spPr bwMode="auto">
          <a:xfrm>
            <a:off x="1280160" y="7787640"/>
            <a:ext cx="980123" cy="90678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r>
              <a:rPr lang="de-DE" altLang="de-DE" sz="1100" dirty="0">
                <a:latin typeface="Arial" charset="0"/>
              </a:rPr>
              <a:t>5c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Zander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Akbaba-</a:t>
            </a:r>
            <a:r>
              <a:rPr lang="de-DE" altLang="de-DE" sz="1100" dirty="0" err="1">
                <a:latin typeface="Arial" charset="0"/>
              </a:rPr>
              <a:t>Roocke</a:t>
            </a:r>
            <a:endParaRPr lang="de-DE" altLang="de-DE" sz="1100" dirty="0">
              <a:latin typeface="Arial" charset="0"/>
            </a:endParaRP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</p:txBody>
      </p:sp>
      <p:sp>
        <p:nvSpPr>
          <p:cNvPr id="15378" name="_s52286"/>
          <p:cNvSpPr>
            <a:spLocks noChangeArrowheads="1"/>
          </p:cNvSpPr>
          <p:nvPr/>
        </p:nvSpPr>
        <p:spPr bwMode="auto">
          <a:xfrm>
            <a:off x="2560320" y="5760720"/>
            <a:ext cx="980123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6a 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</a:t>
            </a:r>
          </a:p>
          <a:p>
            <a:pPr algn="ctr" eaLnBrk="1" hangingPunct="1"/>
            <a:r>
              <a:rPr lang="de-DE" altLang="de-DE" sz="1100" dirty="0" err="1">
                <a:latin typeface="Arial" charset="0"/>
              </a:rPr>
              <a:t>Szubiak-Menne</a:t>
            </a:r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</a:t>
            </a:r>
            <a:r>
              <a:rPr lang="de-DE" altLang="de-DE" sz="1100" dirty="0" err="1">
                <a:latin typeface="Arial" charset="0"/>
              </a:rPr>
              <a:t>Kirrwald</a:t>
            </a:r>
            <a:endParaRPr lang="de-DE" altLang="de-DE" sz="1100" dirty="0">
              <a:latin typeface="Arial" charset="0"/>
            </a:endParaRP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</p:txBody>
      </p:sp>
      <p:sp>
        <p:nvSpPr>
          <p:cNvPr id="15379" name="_s52286"/>
          <p:cNvSpPr>
            <a:spLocks noChangeArrowheads="1"/>
          </p:cNvSpPr>
          <p:nvPr/>
        </p:nvSpPr>
        <p:spPr bwMode="auto">
          <a:xfrm>
            <a:off x="2469199" y="6816408"/>
            <a:ext cx="980122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6b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Lenz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Kruse</a:t>
            </a: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</p:txBody>
      </p:sp>
      <p:sp>
        <p:nvSpPr>
          <p:cNvPr id="15380" name="_s52286"/>
          <p:cNvSpPr>
            <a:spLocks noChangeArrowheads="1"/>
          </p:cNvSpPr>
          <p:nvPr/>
        </p:nvSpPr>
        <p:spPr bwMode="auto">
          <a:xfrm>
            <a:off x="2469199" y="7825423"/>
            <a:ext cx="980122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r>
              <a:rPr lang="de-DE" altLang="de-DE" sz="1100" dirty="0">
                <a:latin typeface="Arial" charset="0"/>
              </a:rPr>
              <a:t>6c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Schaus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Schütz</a:t>
            </a:r>
          </a:p>
        </p:txBody>
      </p:sp>
      <p:sp>
        <p:nvSpPr>
          <p:cNvPr id="15381" name="_s52286"/>
          <p:cNvSpPr>
            <a:spLocks noChangeArrowheads="1"/>
          </p:cNvSpPr>
          <p:nvPr/>
        </p:nvSpPr>
        <p:spPr bwMode="auto">
          <a:xfrm>
            <a:off x="3733800" y="5760720"/>
            <a:ext cx="980123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r>
              <a:rPr lang="de-DE" altLang="de-DE" sz="1100" dirty="0">
                <a:latin typeface="Arial" charset="0"/>
              </a:rPr>
              <a:t>7a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Wittig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</a:t>
            </a:r>
            <a:r>
              <a:rPr lang="de-DE" altLang="de-DE" sz="1100" dirty="0" err="1">
                <a:latin typeface="Arial" charset="0"/>
              </a:rPr>
              <a:t>Hedtfeld</a:t>
            </a:r>
            <a:endParaRPr lang="de-DE" altLang="de-DE" sz="1100" dirty="0">
              <a:latin typeface="Arial" charset="0"/>
            </a:endParaRP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</p:txBody>
      </p:sp>
      <p:sp>
        <p:nvSpPr>
          <p:cNvPr id="15382" name="_s52286"/>
          <p:cNvSpPr>
            <a:spLocks noChangeArrowheads="1"/>
          </p:cNvSpPr>
          <p:nvPr/>
        </p:nvSpPr>
        <p:spPr bwMode="auto">
          <a:xfrm>
            <a:off x="3678239" y="6816408"/>
            <a:ext cx="980122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r>
              <a:rPr lang="de-DE" altLang="de-DE" sz="1100" dirty="0">
                <a:latin typeface="Arial" charset="0"/>
              </a:rPr>
              <a:t>7b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Hager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Tüller</a:t>
            </a:r>
          </a:p>
        </p:txBody>
      </p:sp>
      <p:sp>
        <p:nvSpPr>
          <p:cNvPr id="15383" name="_s52286"/>
          <p:cNvSpPr>
            <a:spLocks noChangeArrowheads="1"/>
          </p:cNvSpPr>
          <p:nvPr/>
        </p:nvSpPr>
        <p:spPr bwMode="auto">
          <a:xfrm>
            <a:off x="3678239" y="7825423"/>
            <a:ext cx="980122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r>
              <a:rPr lang="de-DE" altLang="de-DE" sz="1100" dirty="0">
                <a:latin typeface="Arial" charset="0"/>
              </a:rPr>
              <a:t>7c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Lohse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Yavuz</a:t>
            </a: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</p:txBody>
      </p:sp>
      <p:sp>
        <p:nvSpPr>
          <p:cNvPr id="15384" name="_s52286"/>
          <p:cNvSpPr>
            <a:spLocks noChangeArrowheads="1"/>
          </p:cNvSpPr>
          <p:nvPr/>
        </p:nvSpPr>
        <p:spPr bwMode="auto">
          <a:xfrm>
            <a:off x="6400800" y="5809615"/>
            <a:ext cx="980123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r>
              <a:rPr lang="de-DE" altLang="de-DE" sz="1100" dirty="0">
                <a:latin typeface="Arial" charset="0"/>
              </a:rPr>
              <a:t>9a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Möller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</a:t>
            </a:r>
            <a:r>
              <a:rPr lang="de-DE" altLang="de-DE" sz="1100" dirty="0" err="1">
                <a:latin typeface="Arial" charset="0"/>
              </a:rPr>
              <a:t>Vöth</a:t>
            </a:r>
            <a:endParaRPr lang="de-DE" altLang="de-DE" sz="1100" dirty="0">
              <a:latin typeface="Arial" charset="0"/>
            </a:endParaRP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</p:txBody>
      </p:sp>
      <p:sp>
        <p:nvSpPr>
          <p:cNvPr id="15385" name="_s52286"/>
          <p:cNvSpPr>
            <a:spLocks noChangeArrowheads="1"/>
          </p:cNvSpPr>
          <p:nvPr/>
        </p:nvSpPr>
        <p:spPr bwMode="auto">
          <a:xfrm>
            <a:off x="5191760" y="5809615"/>
            <a:ext cx="980123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r>
              <a:rPr lang="de-DE" altLang="de-DE" sz="1100" dirty="0">
                <a:latin typeface="Arial" charset="0"/>
              </a:rPr>
              <a:t>8a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Halbekann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</a:t>
            </a:r>
            <a:r>
              <a:rPr lang="de-DE" altLang="de-DE" sz="1100" dirty="0" err="1">
                <a:latin typeface="Arial" charset="0"/>
              </a:rPr>
              <a:t>Holldack</a:t>
            </a:r>
            <a:endParaRPr lang="de-DE" altLang="de-DE" sz="1100" dirty="0">
              <a:latin typeface="Arial" charset="0"/>
            </a:endParaRPr>
          </a:p>
        </p:txBody>
      </p:sp>
      <p:sp>
        <p:nvSpPr>
          <p:cNvPr id="15386" name="_s52286"/>
          <p:cNvSpPr>
            <a:spLocks noChangeArrowheads="1"/>
          </p:cNvSpPr>
          <p:nvPr/>
        </p:nvSpPr>
        <p:spPr bwMode="auto">
          <a:xfrm>
            <a:off x="5191760" y="6816408"/>
            <a:ext cx="980123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r>
              <a:rPr lang="de-DE" altLang="de-DE" sz="1100" dirty="0">
                <a:latin typeface="Arial" charset="0"/>
              </a:rPr>
              <a:t>8b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Bleckmann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Erdmann</a:t>
            </a: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</p:txBody>
      </p:sp>
      <p:sp>
        <p:nvSpPr>
          <p:cNvPr id="15387" name="_s52286"/>
          <p:cNvSpPr>
            <a:spLocks noChangeArrowheads="1"/>
          </p:cNvSpPr>
          <p:nvPr/>
        </p:nvSpPr>
        <p:spPr bwMode="auto">
          <a:xfrm>
            <a:off x="5191760" y="7825423"/>
            <a:ext cx="980123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r>
              <a:rPr lang="de-DE" altLang="de-DE" sz="1100" dirty="0">
                <a:latin typeface="Arial" charset="0"/>
              </a:rPr>
              <a:t>8c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Stemmer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Leinweber</a:t>
            </a:r>
          </a:p>
        </p:txBody>
      </p:sp>
      <p:sp>
        <p:nvSpPr>
          <p:cNvPr id="15388" name="_s52286"/>
          <p:cNvSpPr>
            <a:spLocks noChangeArrowheads="1"/>
          </p:cNvSpPr>
          <p:nvPr/>
        </p:nvSpPr>
        <p:spPr bwMode="auto">
          <a:xfrm>
            <a:off x="6400800" y="6816408"/>
            <a:ext cx="980123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r>
              <a:rPr lang="de-DE" altLang="de-DE" sz="1100" dirty="0">
                <a:latin typeface="Arial" charset="0"/>
              </a:rPr>
              <a:t>9b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Hr. Kellermann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Hager</a:t>
            </a:r>
          </a:p>
        </p:txBody>
      </p:sp>
      <p:sp>
        <p:nvSpPr>
          <p:cNvPr id="15389" name="_s52286"/>
          <p:cNvSpPr>
            <a:spLocks noChangeArrowheads="1"/>
          </p:cNvSpPr>
          <p:nvPr/>
        </p:nvSpPr>
        <p:spPr bwMode="auto">
          <a:xfrm>
            <a:off x="6400800" y="7825423"/>
            <a:ext cx="980123" cy="800100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r>
              <a:rPr lang="de-DE" altLang="de-DE" sz="1100" dirty="0">
                <a:latin typeface="Arial" charset="0"/>
              </a:rPr>
              <a:t>9c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Tüller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Hr. Lohmann</a:t>
            </a:r>
          </a:p>
        </p:txBody>
      </p:sp>
      <p:sp>
        <p:nvSpPr>
          <p:cNvPr id="15390" name="_s52286"/>
          <p:cNvSpPr>
            <a:spLocks noChangeArrowheads="1"/>
          </p:cNvSpPr>
          <p:nvPr/>
        </p:nvSpPr>
        <p:spPr bwMode="auto">
          <a:xfrm>
            <a:off x="7787640" y="5974081"/>
            <a:ext cx="980123" cy="2822575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r>
              <a:rPr lang="de-DE" altLang="de-DE" sz="1100" dirty="0">
                <a:latin typeface="Arial" charset="0"/>
              </a:rPr>
              <a:t>Fr. Friedrich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Winter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</a:t>
            </a:r>
            <a:r>
              <a:rPr lang="de-DE" altLang="de-DE" sz="1100" dirty="0" err="1">
                <a:latin typeface="Arial" charset="0"/>
              </a:rPr>
              <a:t>Manertz</a:t>
            </a:r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 err="1">
                <a:latin typeface="Arial" charset="0"/>
              </a:rPr>
              <a:t>Hr.Gemerski</a:t>
            </a:r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</a:t>
            </a:r>
            <a:r>
              <a:rPr lang="de-DE" altLang="de-DE" sz="1100" dirty="0" err="1">
                <a:latin typeface="Arial" charset="0"/>
              </a:rPr>
              <a:t>Burtzlaff</a:t>
            </a:r>
            <a:endParaRPr lang="de-DE" altLang="de-DE" sz="1100" dirty="0">
              <a:latin typeface="Arial" charset="0"/>
            </a:endParaRP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>
              <a:buFontTx/>
              <a:buChar char="-"/>
            </a:pPr>
            <a:endParaRPr lang="de-DE" altLang="de-DE" sz="1100" dirty="0">
              <a:latin typeface="Arial" charset="0"/>
            </a:endParaRPr>
          </a:p>
        </p:txBody>
      </p:sp>
      <p:sp>
        <p:nvSpPr>
          <p:cNvPr id="15391" name="_s52286"/>
          <p:cNvSpPr>
            <a:spLocks noChangeArrowheads="1"/>
          </p:cNvSpPr>
          <p:nvPr/>
        </p:nvSpPr>
        <p:spPr bwMode="auto">
          <a:xfrm>
            <a:off x="10241281" y="5974081"/>
            <a:ext cx="1109028" cy="2822575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r>
              <a:rPr lang="de-DE" altLang="de-DE" sz="1100" dirty="0">
                <a:latin typeface="Arial" charset="0"/>
              </a:rPr>
              <a:t>Fr. </a:t>
            </a:r>
            <a:r>
              <a:rPr lang="de-DE" altLang="de-DE" sz="1100" dirty="0" err="1">
                <a:latin typeface="Arial" charset="0"/>
              </a:rPr>
              <a:t>Hogrefe</a:t>
            </a:r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Trappmann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von </a:t>
            </a:r>
            <a:r>
              <a:rPr lang="de-DE" altLang="de-DE" sz="1100" dirty="0" err="1">
                <a:latin typeface="Arial" charset="0"/>
              </a:rPr>
              <a:t>Schemm</a:t>
            </a:r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Bleckmann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 </a:t>
            </a:r>
            <a:r>
              <a:rPr lang="de-DE" altLang="de-DE" sz="1100" dirty="0" err="1">
                <a:latin typeface="Arial" charset="0"/>
              </a:rPr>
              <a:t>Hunsche</a:t>
            </a:r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Krämer</a:t>
            </a: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</p:txBody>
      </p:sp>
      <p:sp>
        <p:nvSpPr>
          <p:cNvPr id="15392" name="_s52286"/>
          <p:cNvSpPr>
            <a:spLocks noChangeArrowheads="1"/>
          </p:cNvSpPr>
          <p:nvPr/>
        </p:nvSpPr>
        <p:spPr bwMode="auto">
          <a:xfrm>
            <a:off x="8961120" y="5974081"/>
            <a:ext cx="980123" cy="2822575"/>
          </a:xfrm>
          <a:prstGeom prst="rect">
            <a:avLst/>
          </a:prstGeom>
          <a:solidFill>
            <a:schemeClr val="hlink">
              <a:alpha val="50195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</a:t>
            </a:r>
            <a:r>
              <a:rPr lang="de-DE" altLang="de-DE" sz="1100" dirty="0" err="1">
                <a:latin typeface="Arial" charset="0"/>
              </a:rPr>
              <a:t>Pingsmann</a:t>
            </a:r>
            <a:endParaRPr lang="de-DE" altLang="de-DE" sz="1100" dirty="0">
              <a:latin typeface="Arial" charset="0"/>
            </a:endParaRP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Geißler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Fr. Günther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Hr. Glindemann</a:t>
            </a:r>
          </a:p>
          <a:p>
            <a:pPr algn="ctr" eaLnBrk="1" hangingPunct="1"/>
            <a:r>
              <a:rPr lang="de-DE" altLang="de-DE" sz="1100" dirty="0">
                <a:latin typeface="Arial" charset="0"/>
              </a:rPr>
              <a:t>Hr. </a:t>
            </a:r>
            <a:r>
              <a:rPr lang="de-DE" altLang="de-DE" sz="1100" dirty="0" err="1">
                <a:latin typeface="Arial" charset="0"/>
              </a:rPr>
              <a:t>Gojani</a:t>
            </a:r>
            <a:endParaRPr lang="de-DE" altLang="de-DE" sz="1100" dirty="0">
              <a:latin typeface="Arial" charset="0"/>
            </a:endParaRP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  <a:p>
            <a:pPr algn="ctr" eaLnBrk="1" hangingPunct="1"/>
            <a:endParaRPr lang="de-DE" altLang="de-DE" sz="1100" dirty="0">
              <a:latin typeface="Arial" charset="0"/>
            </a:endParaRPr>
          </a:p>
        </p:txBody>
      </p:sp>
      <p:sp>
        <p:nvSpPr>
          <p:cNvPr id="15393" name="Line 38"/>
          <p:cNvSpPr>
            <a:spLocks noChangeShapeType="1"/>
          </p:cNvSpPr>
          <p:nvPr/>
        </p:nvSpPr>
        <p:spPr bwMode="auto">
          <a:xfrm>
            <a:off x="2771458" y="3187065"/>
            <a:ext cx="67541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394" name="Line 39"/>
          <p:cNvSpPr>
            <a:spLocks noChangeShapeType="1"/>
          </p:cNvSpPr>
          <p:nvPr/>
        </p:nvSpPr>
        <p:spPr bwMode="auto">
          <a:xfrm>
            <a:off x="6300788" y="3087054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395" name="Line 40"/>
          <p:cNvSpPr>
            <a:spLocks noChangeShapeType="1"/>
          </p:cNvSpPr>
          <p:nvPr/>
        </p:nvSpPr>
        <p:spPr bwMode="auto">
          <a:xfrm>
            <a:off x="2771458" y="3187065"/>
            <a:ext cx="0" cy="302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396" name="Line 41"/>
          <p:cNvSpPr>
            <a:spLocks noChangeShapeType="1"/>
          </p:cNvSpPr>
          <p:nvPr/>
        </p:nvSpPr>
        <p:spPr bwMode="auto">
          <a:xfrm>
            <a:off x="6198553" y="3187065"/>
            <a:ext cx="0" cy="302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397" name="Line 43"/>
          <p:cNvSpPr>
            <a:spLocks noChangeShapeType="1"/>
          </p:cNvSpPr>
          <p:nvPr/>
        </p:nvSpPr>
        <p:spPr bwMode="auto">
          <a:xfrm>
            <a:off x="9525635" y="3187065"/>
            <a:ext cx="0" cy="302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398" name="Line 44"/>
          <p:cNvSpPr>
            <a:spLocks noChangeShapeType="1"/>
          </p:cNvSpPr>
          <p:nvPr/>
        </p:nvSpPr>
        <p:spPr bwMode="auto">
          <a:xfrm>
            <a:off x="5694046" y="4498340"/>
            <a:ext cx="11090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399" name="Line 45"/>
          <p:cNvSpPr>
            <a:spLocks noChangeShapeType="1"/>
          </p:cNvSpPr>
          <p:nvPr/>
        </p:nvSpPr>
        <p:spPr bwMode="auto">
          <a:xfrm>
            <a:off x="2771458" y="4296093"/>
            <a:ext cx="0" cy="2022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00" name="Line 46"/>
          <p:cNvSpPr>
            <a:spLocks noChangeShapeType="1"/>
          </p:cNvSpPr>
          <p:nvPr/>
        </p:nvSpPr>
        <p:spPr bwMode="auto">
          <a:xfrm>
            <a:off x="1562418" y="4498340"/>
            <a:ext cx="23180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01" name="Line 48"/>
          <p:cNvSpPr>
            <a:spLocks noChangeShapeType="1"/>
          </p:cNvSpPr>
          <p:nvPr/>
        </p:nvSpPr>
        <p:spPr bwMode="auto">
          <a:xfrm>
            <a:off x="11039158" y="4498341"/>
            <a:ext cx="0" cy="1022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02" name="Line 49"/>
          <p:cNvSpPr>
            <a:spLocks noChangeShapeType="1"/>
          </p:cNvSpPr>
          <p:nvPr/>
        </p:nvSpPr>
        <p:spPr bwMode="auto">
          <a:xfrm>
            <a:off x="8114348" y="4498341"/>
            <a:ext cx="0" cy="1022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03" name="Line 52"/>
          <p:cNvSpPr>
            <a:spLocks noChangeShapeType="1"/>
          </p:cNvSpPr>
          <p:nvPr/>
        </p:nvSpPr>
        <p:spPr bwMode="auto">
          <a:xfrm>
            <a:off x="1562418" y="4498340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04" name="Line 53"/>
          <p:cNvSpPr>
            <a:spLocks noChangeShapeType="1"/>
          </p:cNvSpPr>
          <p:nvPr/>
        </p:nvSpPr>
        <p:spPr bwMode="auto">
          <a:xfrm>
            <a:off x="2771458" y="4498340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05" name="Line 54"/>
          <p:cNvSpPr>
            <a:spLocks noChangeShapeType="1"/>
          </p:cNvSpPr>
          <p:nvPr/>
        </p:nvSpPr>
        <p:spPr bwMode="auto">
          <a:xfrm>
            <a:off x="3880485" y="4498340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06" name="Line 55"/>
          <p:cNvSpPr>
            <a:spLocks noChangeShapeType="1"/>
          </p:cNvSpPr>
          <p:nvPr/>
        </p:nvSpPr>
        <p:spPr bwMode="auto">
          <a:xfrm>
            <a:off x="6803073" y="4498340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07" name="Line 56"/>
          <p:cNvSpPr>
            <a:spLocks noChangeShapeType="1"/>
          </p:cNvSpPr>
          <p:nvPr/>
        </p:nvSpPr>
        <p:spPr bwMode="auto">
          <a:xfrm>
            <a:off x="5694045" y="4498340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08" name="Line 59"/>
          <p:cNvSpPr>
            <a:spLocks noChangeShapeType="1"/>
          </p:cNvSpPr>
          <p:nvPr/>
        </p:nvSpPr>
        <p:spPr bwMode="auto">
          <a:xfrm>
            <a:off x="9525635" y="4498340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09" name="Line 62"/>
          <p:cNvSpPr>
            <a:spLocks noChangeShapeType="1"/>
          </p:cNvSpPr>
          <p:nvPr/>
        </p:nvSpPr>
        <p:spPr bwMode="auto">
          <a:xfrm>
            <a:off x="1157923" y="5405121"/>
            <a:ext cx="0" cy="282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10" name="Line 63"/>
          <p:cNvSpPr>
            <a:spLocks noChangeShapeType="1"/>
          </p:cNvSpPr>
          <p:nvPr/>
        </p:nvSpPr>
        <p:spPr bwMode="auto">
          <a:xfrm>
            <a:off x="2369185" y="5405121"/>
            <a:ext cx="0" cy="282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11" name="Line 64"/>
          <p:cNvSpPr>
            <a:spLocks noChangeShapeType="1"/>
          </p:cNvSpPr>
          <p:nvPr/>
        </p:nvSpPr>
        <p:spPr bwMode="auto">
          <a:xfrm>
            <a:off x="3578225" y="5405121"/>
            <a:ext cx="0" cy="282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12" name="Line 65"/>
          <p:cNvSpPr>
            <a:spLocks noChangeShapeType="1"/>
          </p:cNvSpPr>
          <p:nvPr/>
        </p:nvSpPr>
        <p:spPr bwMode="auto">
          <a:xfrm>
            <a:off x="5089525" y="5405121"/>
            <a:ext cx="0" cy="282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13" name="Line 66"/>
          <p:cNvSpPr>
            <a:spLocks noChangeShapeType="1"/>
          </p:cNvSpPr>
          <p:nvPr/>
        </p:nvSpPr>
        <p:spPr bwMode="auto">
          <a:xfrm>
            <a:off x="6300788" y="5405121"/>
            <a:ext cx="0" cy="282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14" name="Line 67"/>
          <p:cNvSpPr>
            <a:spLocks noChangeShapeType="1"/>
          </p:cNvSpPr>
          <p:nvPr/>
        </p:nvSpPr>
        <p:spPr bwMode="auto">
          <a:xfrm>
            <a:off x="8316595" y="5405121"/>
            <a:ext cx="0" cy="4044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15" name="Line 68"/>
          <p:cNvSpPr>
            <a:spLocks noChangeShapeType="1"/>
          </p:cNvSpPr>
          <p:nvPr/>
        </p:nvSpPr>
        <p:spPr bwMode="auto">
          <a:xfrm>
            <a:off x="9525635" y="5405121"/>
            <a:ext cx="0" cy="4044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16" name="Line 69"/>
          <p:cNvSpPr>
            <a:spLocks noChangeShapeType="1"/>
          </p:cNvSpPr>
          <p:nvPr/>
        </p:nvSpPr>
        <p:spPr bwMode="auto">
          <a:xfrm>
            <a:off x="10734675" y="5405121"/>
            <a:ext cx="0" cy="4044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17" name="Line 71"/>
          <p:cNvSpPr>
            <a:spLocks noChangeShapeType="1"/>
          </p:cNvSpPr>
          <p:nvPr/>
        </p:nvSpPr>
        <p:spPr bwMode="auto">
          <a:xfrm>
            <a:off x="1157924" y="6211888"/>
            <a:ext cx="1022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18" name="Line 72"/>
          <p:cNvSpPr>
            <a:spLocks noChangeShapeType="1"/>
          </p:cNvSpPr>
          <p:nvPr/>
        </p:nvSpPr>
        <p:spPr bwMode="auto">
          <a:xfrm>
            <a:off x="1157924" y="8227695"/>
            <a:ext cx="1022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19" name="Line 73"/>
          <p:cNvSpPr>
            <a:spLocks noChangeShapeType="1"/>
          </p:cNvSpPr>
          <p:nvPr/>
        </p:nvSpPr>
        <p:spPr bwMode="auto">
          <a:xfrm>
            <a:off x="2369185" y="6211888"/>
            <a:ext cx="100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20" name="Line 74"/>
          <p:cNvSpPr>
            <a:spLocks noChangeShapeType="1"/>
          </p:cNvSpPr>
          <p:nvPr/>
        </p:nvSpPr>
        <p:spPr bwMode="auto">
          <a:xfrm>
            <a:off x="1157924" y="7220903"/>
            <a:ext cx="1022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21" name="Line 75"/>
          <p:cNvSpPr>
            <a:spLocks noChangeShapeType="1"/>
          </p:cNvSpPr>
          <p:nvPr/>
        </p:nvSpPr>
        <p:spPr bwMode="auto">
          <a:xfrm>
            <a:off x="2369185" y="7220903"/>
            <a:ext cx="100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22" name="Line 76"/>
          <p:cNvSpPr>
            <a:spLocks noChangeShapeType="1"/>
          </p:cNvSpPr>
          <p:nvPr/>
        </p:nvSpPr>
        <p:spPr bwMode="auto">
          <a:xfrm>
            <a:off x="2369185" y="8227695"/>
            <a:ext cx="100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23" name="Line 78"/>
          <p:cNvSpPr>
            <a:spLocks noChangeShapeType="1"/>
          </p:cNvSpPr>
          <p:nvPr/>
        </p:nvSpPr>
        <p:spPr bwMode="auto">
          <a:xfrm>
            <a:off x="3578225" y="6211888"/>
            <a:ext cx="100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24" name="Line 79"/>
          <p:cNvSpPr>
            <a:spLocks noChangeShapeType="1"/>
          </p:cNvSpPr>
          <p:nvPr/>
        </p:nvSpPr>
        <p:spPr bwMode="auto">
          <a:xfrm>
            <a:off x="3578225" y="7220903"/>
            <a:ext cx="100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25" name="Line 80"/>
          <p:cNvSpPr>
            <a:spLocks noChangeShapeType="1"/>
          </p:cNvSpPr>
          <p:nvPr/>
        </p:nvSpPr>
        <p:spPr bwMode="auto">
          <a:xfrm>
            <a:off x="3578225" y="8227695"/>
            <a:ext cx="100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26" name="Line 81"/>
          <p:cNvSpPr>
            <a:spLocks noChangeShapeType="1"/>
          </p:cNvSpPr>
          <p:nvPr/>
        </p:nvSpPr>
        <p:spPr bwMode="auto">
          <a:xfrm>
            <a:off x="5089526" y="6211888"/>
            <a:ext cx="1022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27" name="Line 82"/>
          <p:cNvSpPr>
            <a:spLocks noChangeShapeType="1"/>
          </p:cNvSpPr>
          <p:nvPr/>
        </p:nvSpPr>
        <p:spPr bwMode="auto">
          <a:xfrm>
            <a:off x="5089526" y="7220903"/>
            <a:ext cx="1022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28" name="Line 83"/>
          <p:cNvSpPr>
            <a:spLocks noChangeShapeType="1"/>
          </p:cNvSpPr>
          <p:nvPr/>
        </p:nvSpPr>
        <p:spPr bwMode="auto">
          <a:xfrm>
            <a:off x="5089526" y="8227695"/>
            <a:ext cx="1022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29" name="Line 84"/>
          <p:cNvSpPr>
            <a:spLocks noChangeShapeType="1"/>
          </p:cNvSpPr>
          <p:nvPr/>
        </p:nvSpPr>
        <p:spPr bwMode="auto">
          <a:xfrm>
            <a:off x="6300789" y="6211888"/>
            <a:ext cx="100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30" name="Line 85"/>
          <p:cNvSpPr>
            <a:spLocks noChangeShapeType="1"/>
          </p:cNvSpPr>
          <p:nvPr/>
        </p:nvSpPr>
        <p:spPr bwMode="auto">
          <a:xfrm>
            <a:off x="6300789" y="7220903"/>
            <a:ext cx="100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31" name="Line 86"/>
          <p:cNvSpPr>
            <a:spLocks noChangeShapeType="1"/>
          </p:cNvSpPr>
          <p:nvPr/>
        </p:nvSpPr>
        <p:spPr bwMode="auto">
          <a:xfrm>
            <a:off x="6300789" y="8227695"/>
            <a:ext cx="100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32" name="Line 87"/>
          <p:cNvSpPr>
            <a:spLocks noChangeShapeType="1"/>
          </p:cNvSpPr>
          <p:nvPr/>
        </p:nvSpPr>
        <p:spPr bwMode="auto">
          <a:xfrm>
            <a:off x="8114348" y="4498340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33" name="Line 88"/>
          <p:cNvSpPr>
            <a:spLocks noChangeShapeType="1"/>
          </p:cNvSpPr>
          <p:nvPr/>
        </p:nvSpPr>
        <p:spPr bwMode="auto">
          <a:xfrm>
            <a:off x="8114348" y="4498340"/>
            <a:ext cx="2922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34" name="Line 84"/>
          <p:cNvSpPr>
            <a:spLocks noChangeShapeType="1"/>
          </p:cNvSpPr>
          <p:nvPr/>
        </p:nvSpPr>
        <p:spPr bwMode="auto">
          <a:xfrm>
            <a:off x="9525635" y="4296093"/>
            <a:ext cx="0" cy="2022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15435" name="Line 85"/>
          <p:cNvSpPr>
            <a:spLocks noChangeShapeType="1"/>
          </p:cNvSpPr>
          <p:nvPr/>
        </p:nvSpPr>
        <p:spPr bwMode="auto">
          <a:xfrm>
            <a:off x="6198553" y="4296093"/>
            <a:ext cx="0" cy="2022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G-Präsentationen">
  <a:themeElements>
    <a:clrScheme name="GSG-Präsentationen">
      <a:dk1>
        <a:srgbClr val="000000"/>
      </a:dk1>
      <a:lt1>
        <a:srgbClr val="F1F1F3"/>
      </a:lt1>
      <a:dk2>
        <a:srgbClr val="196491"/>
      </a:dk2>
      <a:lt2>
        <a:srgbClr val="E7E6E6"/>
      </a:lt2>
      <a:accent1>
        <a:srgbClr val="ECE7DA"/>
      </a:accent1>
      <a:accent2>
        <a:srgbClr val="CAE9E3"/>
      </a:accent2>
      <a:accent3>
        <a:srgbClr val="7CB2BE"/>
      </a:accent3>
      <a:accent4>
        <a:srgbClr val="196491"/>
      </a:accent4>
      <a:accent5>
        <a:srgbClr val="424242"/>
      </a:accent5>
      <a:accent6>
        <a:srgbClr val="C0C0C0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2372FE29-918B-1C4F-A6B5-8675BD780BD0}" vid="{5B8F1A7B-2D59-2A4B-9288-84C17095CEB5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GSGpräsentationleer</Template>
  <TotalTime>0</TotalTime>
  <Words>293</Words>
  <Application>Microsoft Office PowerPoint</Application>
  <PresentationFormat>A3 Papier (297x420 mm)</PresentationFormat>
  <Paragraphs>117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Tahoma</vt:lpstr>
      <vt:lpstr>Wingdings</vt:lpstr>
      <vt:lpstr>GSG-Präsentationen</vt:lpstr>
      <vt:lpstr>Die Pflegschaften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Fabian Stuhlmann</dc:creator>
  <cp:lastModifiedBy>AIN</cp:lastModifiedBy>
  <cp:revision>6</cp:revision>
  <dcterms:created xsi:type="dcterms:W3CDTF">2017-10-17T08:23:27Z</dcterms:created>
  <dcterms:modified xsi:type="dcterms:W3CDTF">2017-11-27T10:31:07Z</dcterms:modified>
</cp:coreProperties>
</file>