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77" r:id="rId1"/>
  </p:sldMasterIdLst>
  <p:notesMasterIdLst>
    <p:notesMasterId r:id="rId11"/>
  </p:notesMasterIdLst>
  <p:handoutMasterIdLst>
    <p:handoutMasterId r:id="rId12"/>
  </p:handoutMasterIdLst>
  <p:sldIdLst>
    <p:sldId id="279" r:id="rId2"/>
    <p:sldId id="282" r:id="rId3"/>
    <p:sldId id="285" r:id="rId4"/>
    <p:sldId id="270" r:id="rId5"/>
    <p:sldId id="284" r:id="rId6"/>
    <p:sldId id="286" r:id="rId7"/>
    <p:sldId id="280" r:id="rId8"/>
    <p:sldId id="283" r:id="rId9"/>
    <p:sldId id="281"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varScale="1">
        <p:scale>
          <a:sx n="156" d="100"/>
          <a:sy n="156" d="100"/>
        </p:scale>
        <p:origin x="360" y="200"/>
      </p:cViewPr>
      <p:guideLst>
        <p:guide orient="horz" pos="1620"/>
        <p:guide pos="2880"/>
      </p:guideLst>
    </p:cSldViewPr>
  </p:slideViewPr>
  <p:outlineViewPr>
    <p:cViewPr>
      <p:scale>
        <a:sx n="33" d="100"/>
        <a:sy n="33" d="100"/>
      </p:scale>
      <p:origin x="0" y="1662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berschriftenplatzhalter 1">
            <a:extLst>
              <a:ext uri="{FF2B5EF4-FFF2-40B4-BE49-F238E27FC236}">
                <a16:creationId xmlns:a16="http://schemas.microsoft.com/office/drawing/2014/main" id="{99E86843-D074-6D43-98D8-4254042E558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de-DE"/>
          </a:p>
        </p:txBody>
      </p:sp>
      <p:sp>
        <p:nvSpPr>
          <p:cNvPr id="3" name="Datumsplatzhalter 2">
            <a:extLst>
              <a:ext uri="{FF2B5EF4-FFF2-40B4-BE49-F238E27FC236}">
                <a16:creationId xmlns:a16="http://schemas.microsoft.com/office/drawing/2014/main" id="{9F73A35E-8784-6748-B728-836AAF3AC1B8}"/>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6C546983-C00B-0E4E-86A9-92A017C3EE26}" type="datetime1">
              <a:rPr lang="de-DE"/>
              <a:pPr>
                <a:defRPr/>
              </a:pPr>
              <a:t>18.02.24</a:t>
            </a:fld>
            <a:endParaRPr lang="de-DE"/>
          </a:p>
        </p:txBody>
      </p:sp>
      <p:sp>
        <p:nvSpPr>
          <p:cNvPr id="4" name="Fußzeilenplatzhalter 3">
            <a:extLst>
              <a:ext uri="{FF2B5EF4-FFF2-40B4-BE49-F238E27FC236}">
                <a16:creationId xmlns:a16="http://schemas.microsoft.com/office/drawing/2014/main" id="{BC96D8A8-B332-9942-A319-9F68148692F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de-DE"/>
          </a:p>
        </p:txBody>
      </p:sp>
      <p:sp>
        <p:nvSpPr>
          <p:cNvPr id="5" name="Foliennummernplatzhalter 4">
            <a:extLst>
              <a:ext uri="{FF2B5EF4-FFF2-40B4-BE49-F238E27FC236}">
                <a16:creationId xmlns:a16="http://schemas.microsoft.com/office/drawing/2014/main" id="{C3B6D5D8-8014-2B42-B05E-4D5999BC2A45}"/>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8F4A1DF5-60CE-4740-B7CE-D72FDD83DFE2}" type="slidenum">
              <a:rPr lang="de-DE" altLang="de-DE"/>
              <a:pPr>
                <a:defRPr/>
              </a:pPr>
              <a:t>‹Nr.›</a:t>
            </a:fld>
            <a:endParaRPr lang="de-DE" altLang="de-DE"/>
          </a:p>
        </p:txBody>
      </p:sp>
    </p:spTree>
    <p:extLst>
      <p:ext uri="{BB962C8B-B14F-4D97-AF65-F5344CB8AC3E}">
        <p14:creationId xmlns:p14="http://schemas.microsoft.com/office/powerpoint/2010/main" val="35412686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berschriftenplatzhalter 1">
            <a:extLst>
              <a:ext uri="{FF2B5EF4-FFF2-40B4-BE49-F238E27FC236}">
                <a16:creationId xmlns:a16="http://schemas.microsoft.com/office/drawing/2014/main" id="{14A9BD3E-06DB-114E-A8D5-06C493D5A03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de-DE"/>
          </a:p>
        </p:txBody>
      </p:sp>
      <p:sp>
        <p:nvSpPr>
          <p:cNvPr id="3" name="Datumsplatzhalter 2">
            <a:extLst>
              <a:ext uri="{FF2B5EF4-FFF2-40B4-BE49-F238E27FC236}">
                <a16:creationId xmlns:a16="http://schemas.microsoft.com/office/drawing/2014/main" id="{0E15238A-AD5B-AD47-9672-229233A922CC}"/>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4CCF5E5E-B321-B44F-8264-FC8B6A2B70AE}" type="datetime1">
              <a:rPr lang="de-DE"/>
              <a:pPr>
                <a:defRPr/>
              </a:pPr>
              <a:t>18.02.24</a:t>
            </a:fld>
            <a:endParaRPr lang="de-DE"/>
          </a:p>
        </p:txBody>
      </p:sp>
      <p:sp>
        <p:nvSpPr>
          <p:cNvPr id="4" name="Folienbildplatzhalter 3">
            <a:extLst>
              <a:ext uri="{FF2B5EF4-FFF2-40B4-BE49-F238E27FC236}">
                <a16:creationId xmlns:a16="http://schemas.microsoft.com/office/drawing/2014/main" id="{5BE93A97-CEC6-AD45-BE0C-0EBC273B434B}"/>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FB1E4D0D-6CA9-8A46-9ED4-D2AF341132A1}"/>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a:extLst>
              <a:ext uri="{FF2B5EF4-FFF2-40B4-BE49-F238E27FC236}">
                <a16:creationId xmlns:a16="http://schemas.microsoft.com/office/drawing/2014/main" id="{B46DC8C7-540B-074F-A32D-1F79DF81909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de-DE"/>
          </a:p>
        </p:txBody>
      </p:sp>
      <p:sp>
        <p:nvSpPr>
          <p:cNvPr id="7" name="Foliennummernplatzhalter 6">
            <a:extLst>
              <a:ext uri="{FF2B5EF4-FFF2-40B4-BE49-F238E27FC236}">
                <a16:creationId xmlns:a16="http://schemas.microsoft.com/office/drawing/2014/main" id="{5CE80696-9090-224B-9ED8-43E22758B5A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BB3F9EBF-0E01-E545-8712-368C3D971629}" type="slidenum">
              <a:rPr lang="de-DE" altLang="de-DE"/>
              <a:pPr>
                <a:defRPr/>
              </a:pPr>
              <a:t>‹Nr.›</a:t>
            </a:fld>
            <a:endParaRPr lang="de-DE" altLang="de-DE"/>
          </a:p>
        </p:txBody>
      </p:sp>
    </p:spTree>
    <p:extLst>
      <p:ext uri="{BB962C8B-B14F-4D97-AF65-F5344CB8AC3E}">
        <p14:creationId xmlns:p14="http://schemas.microsoft.com/office/powerpoint/2010/main" val="429389170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BB3F9EBF-0E01-E545-8712-368C3D971629}" type="slidenum">
              <a:rPr lang="de-DE" altLang="de-DE" smtClean="0"/>
              <a:pPr>
                <a:defRPr/>
              </a:pPr>
              <a:t>2</a:t>
            </a:fld>
            <a:endParaRPr lang="de-DE" altLang="de-DE"/>
          </a:p>
        </p:txBody>
      </p:sp>
    </p:spTree>
    <p:extLst>
      <p:ext uri="{BB962C8B-B14F-4D97-AF65-F5344CB8AC3E}">
        <p14:creationId xmlns:p14="http://schemas.microsoft.com/office/powerpoint/2010/main" val="1354004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841772"/>
            <a:ext cx="6858000" cy="1790700"/>
          </a:xfrm>
        </p:spPr>
        <p:txBody>
          <a:bodyPr anchor="b"/>
          <a:lstStyle>
            <a:lvl1pPr algn="ctr">
              <a:defRPr sz="3375"/>
            </a:lvl1pPr>
          </a:lstStyle>
          <a:p>
            <a:r>
              <a:rPr lang="de-DE"/>
              <a:t>Mastertitelformat bearbeiten</a:t>
            </a:r>
          </a:p>
        </p:txBody>
      </p:sp>
      <p:sp>
        <p:nvSpPr>
          <p:cNvPr id="3" name="Untertitel 2"/>
          <p:cNvSpPr>
            <a:spLocks noGrp="1"/>
          </p:cNvSpPr>
          <p:nvPr>
            <p:ph type="subTitle" idx="1"/>
          </p:nvPr>
        </p:nvSpPr>
        <p:spPr>
          <a:xfrm>
            <a:off x="1143000" y="2701528"/>
            <a:ext cx="6858000" cy="1241822"/>
          </a:xfrm>
        </p:spPr>
        <p:txBody>
          <a:bodyPr/>
          <a:lstStyle>
            <a:lvl1pPr marL="0" indent="0" algn="ctr">
              <a:buNone/>
              <a:defRPr sz="1350">
                <a:solidFill>
                  <a:srgbClr val="7CB2BE"/>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de-DE"/>
              <a:t>Master-Untertitelformat bearbeiten</a:t>
            </a:r>
            <a:endParaRPr lang="de-DE" dirty="0"/>
          </a:p>
        </p:txBody>
      </p:sp>
      <p:sp>
        <p:nvSpPr>
          <p:cNvPr id="4" name="Datumsplatzhalter 3"/>
          <p:cNvSpPr>
            <a:spLocks noGrp="1"/>
          </p:cNvSpPr>
          <p:nvPr>
            <p:ph type="dt" sz="half" idx="10"/>
          </p:nvPr>
        </p:nvSpPr>
        <p:spPr/>
        <p:txBody>
          <a:bodyPr/>
          <a:lstStyle/>
          <a:p>
            <a:pPr>
              <a:defRPr/>
            </a:pPr>
            <a:fld id="{20850E4F-D9B1-1A45-8CBF-952DA2B37AA1}" type="datetime1">
              <a:rPr lang="de-DE" smtClean="0"/>
              <a:pPr>
                <a:defRPr/>
              </a:pPr>
              <a:t>18.02.24</a:t>
            </a:fld>
            <a:endParaRPr lang="en-US"/>
          </a:p>
        </p:txBody>
      </p:sp>
      <p:sp>
        <p:nvSpPr>
          <p:cNvPr id="5" name="Fußzeilenplatzhalter 4"/>
          <p:cNvSpPr>
            <a:spLocks noGrp="1"/>
          </p:cNvSpPr>
          <p:nvPr>
            <p:ph type="ftr" sz="quarter" idx="11"/>
          </p:nvPr>
        </p:nvSpPr>
        <p:spPr/>
        <p:txBody>
          <a:bodyPr/>
          <a:lstStyle/>
          <a:p>
            <a:pPr>
              <a:defRPr/>
            </a:pPr>
            <a:r>
              <a:rPr lang="en-US"/>
              <a:t>Geschwister-Scholl-Gymnasium Velbert</a:t>
            </a:r>
          </a:p>
        </p:txBody>
      </p:sp>
      <p:sp>
        <p:nvSpPr>
          <p:cNvPr id="6" name="Foliennummernplatzhalter 5"/>
          <p:cNvSpPr>
            <a:spLocks noGrp="1"/>
          </p:cNvSpPr>
          <p:nvPr>
            <p:ph type="sldNum" sz="quarter" idx="12"/>
          </p:nvPr>
        </p:nvSpPr>
        <p:spPr/>
        <p:txBody>
          <a:bodyPr/>
          <a:lstStyle/>
          <a:p>
            <a:pPr>
              <a:defRPr/>
            </a:pPr>
            <a:fld id="{6E9DD1D2-65DC-8043-B7CE-069C6C59005B}" type="slidenum">
              <a:rPr lang="en-US" altLang="de-DE" smtClean="0"/>
              <a:pPr>
                <a:defRPr/>
              </a:pPr>
              <a:t>‹Nr.›</a:t>
            </a:fld>
            <a:endParaRPr lang="en-US" altLang="de-DE"/>
          </a:p>
        </p:txBody>
      </p:sp>
    </p:spTree>
    <p:extLst>
      <p:ext uri="{BB962C8B-B14F-4D97-AF65-F5344CB8AC3E}">
        <p14:creationId xmlns:p14="http://schemas.microsoft.com/office/powerpoint/2010/main" val="138243217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Platzhalter für vertikalen Text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pPr>
              <a:defRPr/>
            </a:pPr>
            <a:fld id="{9DD1A0F2-49D9-104E-8C7B-A8FC157569D0}" type="datetime1">
              <a:rPr lang="de-DE" smtClean="0"/>
              <a:pPr>
                <a:defRPr/>
              </a:pPr>
              <a:t>18.02.24</a:t>
            </a:fld>
            <a:endParaRPr lang="en-US"/>
          </a:p>
        </p:txBody>
      </p:sp>
      <p:sp>
        <p:nvSpPr>
          <p:cNvPr id="5" name="Fußzeilenplatzhalter 4"/>
          <p:cNvSpPr>
            <a:spLocks noGrp="1"/>
          </p:cNvSpPr>
          <p:nvPr>
            <p:ph type="ftr" sz="quarter" idx="11"/>
          </p:nvPr>
        </p:nvSpPr>
        <p:spPr/>
        <p:txBody>
          <a:bodyPr/>
          <a:lstStyle/>
          <a:p>
            <a:pPr>
              <a:defRPr/>
            </a:pPr>
            <a:r>
              <a:rPr lang="en-US"/>
              <a:t>Geschwister-Scholl-Gymnasium Velbert</a:t>
            </a:r>
          </a:p>
        </p:txBody>
      </p:sp>
      <p:sp>
        <p:nvSpPr>
          <p:cNvPr id="6" name="Foliennummernplatzhalter 5"/>
          <p:cNvSpPr>
            <a:spLocks noGrp="1"/>
          </p:cNvSpPr>
          <p:nvPr>
            <p:ph type="sldNum" sz="quarter" idx="12"/>
          </p:nvPr>
        </p:nvSpPr>
        <p:spPr/>
        <p:txBody>
          <a:bodyPr/>
          <a:lstStyle/>
          <a:p>
            <a:pPr>
              <a:defRPr/>
            </a:pPr>
            <a:fld id="{B0D1F5FA-385D-7C46-A461-1CC236218841}" type="slidenum">
              <a:rPr lang="en-US" altLang="de-DE" smtClean="0"/>
              <a:pPr>
                <a:defRPr/>
              </a:pPr>
              <a:t>‹Nr.›</a:t>
            </a:fld>
            <a:endParaRPr lang="en-US" altLang="de-DE"/>
          </a:p>
        </p:txBody>
      </p:sp>
    </p:spTree>
    <p:extLst>
      <p:ext uri="{BB962C8B-B14F-4D97-AF65-F5344CB8AC3E}">
        <p14:creationId xmlns:p14="http://schemas.microsoft.com/office/powerpoint/2010/main" val="2460597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6" y="273844"/>
            <a:ext cx="1971675" cy="4358879"/>
          </a:xfrm>
        </p:spPr>
        <p:txBody>
          <a:bodyPr vert="eaVert"/>
          <a:lstStyle/>
          <a:p>
            <a:r>
              <a:rPr lang="de-DE"/>
              <a:t>Mastertitelformat bearbeiten</a:t>
            </a:r>
          </a:p>
        </p:txBody>
      </p:sp>
      <p:sp>
        <p:nvSpPr>
          <p:cNvPr id="3" name="Platzhalter für vertikalen Text 2"/>
          <p:cNvSpPr>
            <a:spLocks noGrp="1"/>
          </p:cNvSpPr>
          <p:nvPr>
            <p:ph type="body" orient="vert" idx="1"/>
          </p:nvPr>
        </p:nvSpPr>
        <p:spPr>
          <a:xfrm>
            <a:off x="628651" y="273844"/>
            <a:ext cx="5800725" cy="435887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pPr>
              <a:defRPr/>
            </a:pPr>
            <a:fld id="{008B37AC-5F10-0D4D-9604-7924DC545A13}" type="datetime1">
              <a:rPr lang="de-DE" smtClean="0"/>
              <a:pPr>
                <a:defRPr/>
              </a:pPr>
              <a:t>18.02.24</a:t>
            </a:fld>
            <a:endParaRPr lang="en-US"/>
          </a:p>
        </p:txBody>
      </p:sp>
      <p:sp>
        <p:nvSpPr>
          <p:cNvPr id="5" name="Fußzeilenplatzhalter 4"/>
          <p:cNvSpPr>
            <a:spLocks noGrp="1"/>
          </p:cNvSpPr>
          <p:nvPr>
            <p:ph type="ftr" sz="quarter" idx="11"/>
          </p:nvPr>
        </p:nvSpPr>
        <p:spPr/>
        <p:txBody>
          <a:bodyPr/>
          <a:lstStyle/>
          <a:p>
            <a:pPr>
              <a:defRPr/>
            </a:pPr>
            <a:r>
              <a:rPr lang="en-US"/>
              <a:t>Geschwister-Scholl-Gymnasium Velbert</a:t>
            </a:r>
          </a:p>
        </p:txBody>
      </p:sp>
      <p:sp>
        <p:nvSpPr>
          <p:cNvPr id="6" name="Foliennummernplatzhalter 5"/>
          <p:cNvSpPr>
            <a:spLocks noGrp="1"/>
          </p:cNvSpPr>
          <p:nvPr>
            <p:ph type="sldNum" sz="quarter" idx="12"/>
          </p:nvPr>
        </p:nvSpPr>
        <p:spPr/>
        <p:txBody>
          <a:bodyPr/>
          <a:lstStyle/>
          <a:p>
            <a:pPr>
              <a:defRPr/>
            </a:pPr>
            <a:fld id="{C00015AD-8A6D-6645-A13E-C0FD4A3B9A6E}" type="slidenum">
              <a:rPr lang="en-US" altLang="de-DE" smtClean="0"/>
              <a:pPr>
                <a:defRPr/>
              </a:pPr>
              <a:t>‹Nr.›</a:t>
            </a:fld>
            <a:endParaRPr lang="en-US" altLang="de-DE"/>
          </a:p>
        </p:txBody>
      </p:sp>
    </p:spTree>
    <p:extLst>
      <p:ext uri="{BB962C8B-B14F-4D97-AF65-F5344CB8AC3E}">
        <p14:creationId xmlns:p14="http://schemas.microsoft.com/office/powerpoint/2010/main" val="344732782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pPr>
              <a:defRPr/>
            </a:pPr>
            <a:fld id="{568798D5-03A2-5247-8D6B-E27C4313BFE6}" type="datetime1">
              <a:rPr lang="de-DE" smtClean="0"/>
              <a:pPr>
                <a:defRPr/>
              </a:pPr>
              <a:t>18.02.24</a:t>
            </a:fld>
            <a:endParaRPr lang="en-US"/>
          </a:p>
        </p:txBody>
      </p:sp>
      <p:sp>
        <p:nvSpPr>
          <p:cNvPr id="5" name="Fußzeilenplatzhalter 4"/>
          <p:cNvSpPr>
            <a:spLocks noGrp="1"/>
          </p:cNvSpPr>
          <p:nvPr>
            <p:ph type="ftr" sz="quarter" idx="11"/>
          </p:nvPr>
        </p:nvSpPr>
        <p:spPr/>
        <p:txBody>
          <a:bodyPr/>
          <a:lstStyle/>
          <a:p>
            <a:pPr>
              <a:defRPr/>
            </a:pPr>
            <a:r>
              <a:rPr lang="en-US"/>
              <a:t>Geschwister-Scholl-Gymnasium Velbert</a:t>
            </a:r>
          </a:p>
        </p:txBody>
      </p:sp>
      <p:sp>
        <p:nvSpPr>
          <p:cNvPr id="6" name="Foliennummernplatzhalter 5"/>
          <p:cNvSpPr>
            <a:spLocks noGrp="1"/>
          </p:cNvSpPr>
          <p:nvPr>
            <p:ph type="sldNum" sz="quarter" idx="12"/>
          </p:nvPr>
        </p:nvSpPr>
        <p:spPr/>
        <p:txBody>
          <a:bodyPr/>
          <a:lstStyle/>
          <a:p>
            <a:pPr>
              <a:defRPr/>
            </a:pPr>
            <a:fld id="{A96F69AF-9358-544C-92DC-3F2CE32ABFD9}" type="slidenum">
              <a:rPr lang="en-US" altLang="de-DE" smtClean="0"/>
              <a:pPr>
                <a:defRPr/>
              </a:pPr>
              <a:t>‹Nr.›</a:t>
            </a:fld>
            <a:endParaRPr lang="en-US" altLang="de-DE"/>
          </a:p>
        </p:txBody>
      </p:sp>
    </p:spTree>
    <p:extLst>
      <p:ext uri="{BB962C8B-B14F-4D97-AF65-F5344CB8AC3E}">
        <p14:creationId xmlns:p14="http://schemas.microsoft.com/office/powerpoint/2010/main" val="335318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282305"/>
            <a:ext cx="7886700" cy="2139553"/>
          </a:xfrm>
        </p:spPr>
        <p:txBody>
          <a:bodyPr anchor="b"/>
          <a:lstStyle>
            <a:lvl1pPr>
              <a:defRPr sz="3375"/>
            </a:lvl1pPr>
          </a:lstStyle>
          <a:p>
            <a:r>
              <a:rPr lang="de-DE"/>
              <a:t>Mastertitelformat bearbeiten</a:t>
            </a:r>
          </a:p>
        </p:txBody>
      </p:sp>
      <p:sp>
        <p:nvSpPr>
          <p:cNvPr id="3" name="Textplatzhalter 2"/>
          <p:cNvSpPr>
            <a:spLocks noGrp="1"/>
          </p:cNvSpPr>
          <p:nvPr>
            <p:ph type="body" idx="1"/>
          </p:nvPr>
        </p:nvSpPr>
        <p:spPr>
          <a:xfrm>
            <a:off x="623888" y="3442099"/>
            <a:ext cx="7886700" cy="1125140"/>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p>
            <a:pPr>
              <a:defRPr/>
            </a:pPr>
            <a:fld id="{9B9158E4-7CEF-0A41-9BE1-BC5C1240654D}" type="datetime1">
              <a:rPr lang="de-DE" smtClean="0"/>
              <a:pPr>
                <a:defRPr/>
              </a:pPr>
              <a:t>18.02.24</a:t>
            </a:fld>
            <a:endParaRPr lang="en-US"/>
          </a:p>
        </p:txBody>
      </p:sp>
      <p:sp>
        <p:nvSpPr>
          <p:cNvPr id="5" name="Fußzeilenplatzhalter 4"/>
          <p:cNvSpPr>
            <a:spLocks noGrp="1"/>
          </p:cNvSpPr>
          <p:nvPr>
            <p:ph type="ftr" sz="quarter" idx="11"/>
          </p:nvPr>
        </p:nvSpPr>
        <p:spPr/>
        <p:txBody>
          <a:bodyPr/>
          <a:lstStyle/>
          <a:p>
            <a:pPr>
              <a:defRPr/>
            </a:pPr>
            <a:r>
              <a:rPr lang="en-US"/>
              <a:t>Geschwister-Scholl-Gymnasium Velbert</a:t>
            </a:r>
            <a:endParaRPr lang="en-US" dirty="0"/>
          </a:p>
        </p:txBody>
      </p:sp>
      <p:sp>
        <p:nvSpPr>
          <p:cNvPr id="6" name="Foliennummernplatzhalter 5"/>
          <p:cNvSpPr>
            <a:spLocks noGrp="1"/>
          </p:cNvSpPr>
          <p:nvPr>
            <p:ph type="sldNum" sz="quarter" idx="12"/>
          </p:nvPr>
        </p:nvSpPr>
        <p:spPr/>
        <p:txBody>
          <a:bodyPr/>
          <a:lstStyle/>
          <a:p>
            <a:pPr>
              <a:defRPr/>
            </a:pPr>
            <a:fld id="{E0A1BA5D-AF1B-AC4B-81D7-110D5CB2CA07}" type="slidenum">
              <a:rPr lang="en-US" altLang="de-DE" smtClean="0"/>
              <a:pPr>
                <a:defRPr/>
              </a:pPr>
              <a:t>‹Nr.›</a:t>
            </a:fld>
            <a:endParaRPr lang="en-US" altLang="de-DE"/>
          </a:p>
        </p:txBody>
      </p:sp>
    </p:spTree>
    <p:extLst>
      <p:ext uri="{BB962C8B-B14F-4D97-AF65-F5344CB8AC3E}">
        <p14:creationId xmlns:p14="http://schemas.microsoft.com/office/powerpoint/2010/main" val="241149679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de-DE" dirty="0"/>
          </a:p>
        </p:txBody>
      </p:sp>
      <p:sp>
        <p:nvSpPr>
          <p:cNvPr id="3" name="Inhaltsplatzhalter 2"/>
          <p:cNvSpPr>
            <a:spLocks noGrp="1"/>
          </p:cNvSpPr>
          <p:nvPr>
            <p:ph sz="half" idx="1"/>
          </p:nvPr>
        </p:nvSpPr>
        <p:spPr>
          <a:xfrm>
            <a:off x="628650" y="1369219"/>
            <a:ext cx="3886200" cy="3263504"/>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29150" y="1369219"/>
            <a:ext cx="3886200" cy="3263504"/>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pPr>
              <a:defRPr/>
            </a:pPr>
            <a:fld id="{EB66EA93-7C23-C647-BEAB-CD9896B33573}" type="datetime1">
              <a:rPr lang="de-DE" smtClean="0"/>
              <a:pPr>
                <a:defRPr/>
              </a:pPr>
              <a:t>18.02.24</a:t>
            </a:fld>
            <a:endParaRPr lang="en-US"/>
          </a:p>
        </p:txBody>
      </p:sp>
      <p:sp>
        <p:nvSpPr>
          <p:cNvPr id="6" name="Fußzeilenplatzhalter 5"/>
          <p:cNvSpPr>
            <a:spLocks noGrp="1"/>
          </p:cNvSpPr>
          <p:nvPr>
            <p:ph type="ftr" sz="quarter" idx="11"/>
          </p:nvPr>
        </p:nvSpPr>
        <p:spPr/>
        <p:txBody>
          <a:bodyPr/>
          <a:lstStyle/>
          <a:p>
            <a:pPr>
              <a:defRPr/>
            </a:pPr>
            <a:r>
              <a:rPr lang="en-US"/>
              <a:t>Geschwister-Scholl-Gymnasium Velbert</a:t>
            </a:r>
          </a:p>
        </p:txBody>
      </p:sp>
      <p:sp>
        <p:nvSpPr>
          <p:cNvPr id="7" name="Foliennummernplatzhalter 6"/>
          <p:cNvSpPr>
            <a:spLocks noGrp="1"/>
          </p:cNvSpPr>
          <p:nvPr>
            <p:ph type="sldNum" sz="quarter" idx="12"/>
          </p:nvPr>
        </p:nvSpPr>
        <p:spPr/>
        <p:txBody>
          <a:bodyPr/>
          <a:lstStyle/>
          <a:p>
            <a:pPr>
              <a:defRPr/>
            </a:pPr>
            <a:fld id="{35E016D3-1422-B848-8F17-A2A6607C3243}" type="slidenum">
              <a:rPr lang="en-US" altLang="de-DE" smtClean="0"/>
              <a:pPr>
                <a:defRPr/>
              </a:pPr>
              <a:t>‹Nr.›</a:t>
            </a:fld>
            <a:endParaRPr lang="en-US" altLang="de-DE"/>
          </a:p>
        </p:txBody>
      </p:sp>
    </p:spTree>
    <p:extLst>
      <p:ext uri="{BB962C8B-B14F-4D97-AF65-F5344CB8AC3E}">
        <p14:creationId xmlns:p14="http://schemas.microsoft.com/office/powerpoint/2010/main" val="1624354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29841" y="273845"/>
            <a:ext cx="7886700" cy="994172"/>
          </a:xfrm>
        </p:spPr>
        <p:txBody>
          <a:bodyPr/>
          <a:lstStyle/>
          <a:p>
            <a:r>
              <a:rPr lang="de-DE"/>
              <a:t>Mastertitelformat bearbeiten</a:t>
            </a:r>
          </a:p>
        </p:txBody>
      </p:sp>
      <p:sp>
        <p:nvSpPr>
          <p:cNvPr id="3" name="Textplatzhalter 2"/>
          <p:cNvSpPr>
            <a:spLocks noGrp="1"/>
          </p:cNvSpPr>
          <p:nvPr>
            <p:ph type="body" idx="1"/>
          </p:nvPr>
        </p:nvSpPr>
        <p:spPr>
          <a:xfrm>
            <a:off x="629842" y="1260872"/>
            <a:ext cx="3868340" cy="617934"/>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de-DE"/>
              <a:t>Mastertextformat bearbeiten</a:t>
            </a:r>
          </a:p>
        </p:txBody>
      </p:sp>
      <p:sp>
        <p:nvSpPr>
          <p:cNvPr id="4" name="Inhaltsplatzhalter 3"/>
          <p:cNvSpPr>
            <a:spLocks noGrp="1"/>
          </p:cNvSpPr>
          <p:nvPr>
            <p:ph sz="half" idx="2"/>
          </p:nvPr>
        </p:nvSpPr>
        <p:spPr>
          <a:xfrm>
            <a:off x="629842" y="1878806"/>
            <a:ext cx="3868340" cy="276344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1" y="1260872"/>
            <a:ext cx="3887391" cy="617934"/>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de-DE"/>
              <a:t>Mastertextformat bearbeiten</a:t>
            </a:r>
          </a:p>
        </p:txBody>
      </p:sp>
      <p:sp>
        <p:nvSpPr>
          <p:cNvPr id="6" name="Inhaltsplatzhalter 5"/>
          <p:cNvSpPr>
            <a:spLocks noGrp="1"/>
          </p:cNvSpPr>
          <p:nvPr>
            <p:ph sz="quarter" idx="4"/>
          </p:nvPr>
        </p:nvSpPr>
        <p:spPr>
          <a:xfrm>
            <a:off x="4629151" y="1878806"/>
            <a:ext cx="3887391" cy="276344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pPr>
              <a:defRPr/>
            </a:pPr>
            <a:fld id="{2D43494A-F9F6-264F-9875-E69636ED471C}" type="datetime1">
              <a:rPr lang="de-DE" smtClean="0"/>
              <a:pPr>
                <a:defRPr/>
              </a:pPr>
              <a:t>18.02.24</a:t>
            </a:fld>
            <a:endParaRPr lang="en-US"/>
          </a:p>
        </p:txBody>
      </p:sp>
      <p:sp>
        <p:nvSpPr>
          <p:cNvPr id="8" name="Fußzeilenplatzhalter 7"/>
          <p:cNvSpPr>
            <a:spLocks noGrp="1"/>
          </p:cNvSpPr>
          <p:nvPr>
            <p:ph type="ftr" sz="quarter" idx="11"/>
          </p:nvPr>
        </p:nvSpPr>
        <p:spPr/>
        <p:txBody>
          <a:bodyPr/>
          <a:lstStyle/>
          <a:p>
            <a:pPr>
              <a:defRPr/>
            </a:pPr>
            <a:r>
              <a:rPr lang="en-US"/>
              <a:t>Geschwister-Scholl-Gymnasium Velbert</a:t>
            </a:r>
          </a:p>
        </p:txBody>
      </p:sp>
      <p:sp>
        <p:nvSpPr>
          <p:cNvPr id="9" name="Foliennummernplatzhalter 8"/>
          <p:cNvSpPr>
            <a:spLocks noGrp="1"/>
          </p:cNvSpPr>
          <p:nvPr>
            <p:ph type="sldNum" sz="quarter" idx="12"/>
          </p:nvPr>
        </p:nvSpPr>
        <p:spPr/>
        <p:txBody>
          <a:bodyPr/>
          <a:lstStyle/>
          <a:p>
            <a:pPr>
              <a:defRPr/>
            </a:pPr>
            <a:fld id="{5F6779F7-9ADA-AB45-BE64-2AEB66B9F881}" type="slidenum">
              <a:rPr lang="en-US" altLang="de-DE" smtClean="0"/>
              <a:pPr>
                <a:defRPr/>
              </a:pPr>
              <a:t>‹Nr.›</a:t>
            </a:fld>
            <a:endParaRPr lang="en-US" altLang="de-DE"/>
          </a:p>
        </p:txBody>
      </p:sp>
    </p:spTree>
    <p:extLst>
      <p:ext uri="{BB962C8B-B14F-4D97-AF65-F5344CB8AC3E}">
        <p14:creationId xmlns:p14="http://schemas.microsoft.com/office/powerpoint/2010/main" val="68302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pPr>
              <a:defRPr/>
            </a:pPr>
            <a:fld id="{7B096754-854C-524F-B2AB-EF41C2A0701E}" type="datetime1">
              <a:rPr lang="de-DE" smtClean="0"/>
              <a:pPr>
                <a:defRPr/>
              </a:pPr>
              <a:t>18.02.24</a:t>
            </a:fld>
            <a:endParaRPr lang="en-US"/>
          </a:p>
        </p:txBody>
      </p:sp>
      <p:sp>
        <p:nvSpPr>
          <p:cNvPr id="4" name="Fußzeilenplatzhalter 3"/>
          <p:cNvSpPr>
            <a:spLocks noGrp="1"/>
          </p:cNvSpPr>
          <p:nvPr>
            <p:ph type="ftr" sz="quarter" idx="11"/>
          </p:nvPr>
        </p:nvSpPr>
        <p:spPr/>
        <p:txBody>
          <a:bodyPr/>
          <a:lstStyle/>
          <a:p>
            <a:pPr>
              <a:defRPr/>
            </a:pPr>
            <a:r>
              <a:rPr lang="en-US"/>
              <a:t>Geschwister-Scholl-Gymnasium Velbert</a:t>
            </a:r>
          </a:p>
        </p:txBody>
      </p:sp>
      <p:sp>
        <p:nvSpPr>
          <p:cNvPr id="5" name="Foliennummernplatzhalter 4"/>
          <p:cNvSpPr>
            <a:spLocks noGrp="1"/>
          </p:cNvSpPr>
          <p:nvPr>
            <p:ph type="sldNum" sz="quarter" idx="12"/>
          </p:nvPr>
        </p:nvSpPr>
        <p:spPr/>
        <p:txBody>
          <a:bodyPr/>
          <a:lstStyle/>
          <a:p>
            <a:pPr>
              <a:defRPr/>
            </a:pPr>
            <a:fld id="{81F83B4B-D2AC-5740-9E0F-9BC7D248A1AD}" type="slidenum">
              <a:rPr lang="en-US" altLang="de-DE" smtClean="0"/>
              <a:pPr>
                <a:defRPr/>
              </a:pPr>
              <a:t>‹Nr.›</a:t>
            </a:fld>
            <a:endParaRPr lang="en-US" altLang="de-DE"/>
          </a:p>
        </p:txBody>
      </p:sp>
    </p:spTree>
    <p:extLst>
      <p:ext uri="{BB962C8B-B14F-4D97-AF65-F5344CB8AC3E}">
        <p14:creationId xmlns:p14="http://schemas.microsoft.com/office/powerpoint/2010/main" val="164745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fld id="{8328BBF7-DFD1-8443-A0F9-E50F2464CC53}" type="datetime1">
              <a:rPr lang="de-DE" smtClean="0"/>
              <a:pPr>
                <a:defRPr/>
              </a:pPr>
              <a:t>18.02.24</a:t>
            </a:fld>
            <a:endParaRPr lang="en-US"/>
          </a:p>
        </p:txBody>
      </p:sp>
      <p:sp>
        <p:nvSpPr>
          <p:cNvPr id="3" name="Fußzeilenplatzhalter 2"/>
          <p:cNvSpPr>
            <a:spLocks noGrp="1"/>
          </p:cNvSpPr>
          <p:nvPr>
            <p:ph type="ftr" sz="quarter" idx="11"/>
          </p:nvPr>
        </p:nvSpPr>
        <p:spPr/>
        <p:txBody>
          <a:bodyPr/>
          <a:lstStyle/>
          <a:p>
            <a:pPr>
              <a:defRPr/>
            </a:pPr>
            <a:r>
              <a:rPr lang="en-US"/>
              <a:t>Geschwister-Scholl-Gymnasium Velbert</a:t>
            </a:r>
          </a:p>
        </p:txBody>
      </p:sp>
      <p:sp>
        <p:nvSpPr>
          <p:cNvPr id="4" name="Foliennummernplatzhalter 3"/>
          <p:cNvSpPr>
            <a:spLocks noGrp="1"/>
          </p:cNvSpPr>
          <p:nvPr>
            <p:ph type="sldNum" sz="quarter" idx="12"/>
          </p:nvPr>
        </p:nvSpPr>
        <p:spPr/>
        <p:txBody>
          <a:bodyPr/>
          <a:lstStyle/>
          <a:p>
            <a:pPr>
              <a:defRPr/>
            </a:pPr>
            <a:fld id="{2B10E355-5BC8-D646-9DEB-EE993830C756}" type="slidenum">
              <a:rPr lang="en-US" altLang="de-DE" smtClean="0"/>
              <a:pPr>
                <a:defRPr/>
              </a:pPr>
              <a:t>‹Nr.›</a:t>
            </a:fld>
            <a:endParaRPr lang="en-US" altLang="de-DE"/>
          </a:p>
        </p:txBody>
      </p:sp>
    </p:spTree>
    <p:extLst>
      <p:ext uri="{BB962C8B-B14F-4D97-AF65-F5344CB8AC3E}">
        <p14:creationId xmlns:p14="http://schemas.microsoft.com/office/powerpoint/2010/main" val="2358285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629841" y="342900"/>
            <a:ext cx="2949178" cy="1200150"/>
          </a:xfrm>
        </p:spPr>
        <p:txBody>
          <a:bodyPr anchor="b"/>
          <a:lstStyle>
            <a:lvl1pPr>
              <a:defRPr sz="1800"/>
            </a:lvl1pPr>
          </a:lstStyle>
          <a:p>
            <a:r>
              <a:rPr lang="de-DE"/>
              <a:t>Mastertitelformat bearbeiten</a:t>
            </a:r>
          </a:p>
        </p:txBody>
      </p:sp>
      <p:sp>
        <p:nvSpPr>
          <p:cNvPr id="3" name="Inhaltsplatzhalter 2"/>
          <p:cNvSpPr>
            <a:spLocks noGrp="1"/>
          </p:cNvSpPr>
          <p:nvPr>
            <p:ph idx="1"/>
          </p:nvPr>
        </p:nvSpPr>
        <p:spPr>
          <a:xfrm>
            <a:off x="3887391" y="740570"/>
            <a:ext cx="4629150" cy="3655219"/>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29841" y="1543050"/>
            <a:ext cx="2949178" cy="2858691"/>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de-DE"/>
              <a:t>Mastertextformat bearbeiten</a:t>
            </a:r>
          </a:p>
        </p:txBody>
      </p:sp>
      <p:sp>
        <p:nvSpPr>
          <p:cNvPr id="5" name="Datumsplatzhalter 4"/>
          <p:cNvSpPr>
            <a:spLocks noGrp="1"/>
          </p:cNvSpPr>
          <p:nvPr>
            <p:ph type="dt" sz="half" idx="10"/>
          </p:nvPr>
        </p:nvSpPr>
        <p:spPr/>
        <p:txBody>
          <a:bodyPr/>
          <a:lstStyle/>
          <a:p>
            <a:pPr>
              <a:defRPr/>
            </a:pPr>
            <a:fld id="{19CF76DF-5446-6C4E-95F8-6C2685DF550E}" type="datetime1">
              <a:rPr lang="de-DE" smtClean="0"/>
              <a:pPr>
                <a:defRPr/>
              </a:pPr>
              <a:t>18.02.24</a:t>
            </a:fld>
            <a:endParaRPr lang="en-US"/>
          </a:p>
        </p:txBody>
      </p:sp>
      <p:sp>
        <p:nvSpPr>
          <p:cNvPr id="6" name="Fußzeilenplatzhalter 5"/>
          <p:cNvSpPr>
            <a:spLocks noGrp="1"/>
          </p:cNvSpPr>
          <p:nvPr>
            <p:ph type="ftr" sz="quarter" idx="11"/>
          </p:nvPr>
        </p:nvSpPr>
        <p:spPr/>
        <p:txBody>
          <a:bodyPr/>
          <a:lstStyle/>
          <a:p>
            <a:pPr>
              <a:defRPr/>
            </a:pPr>
            <a:r>
              <a:rPr lang="en-US"/>
              <a:t>Geschwister-Scholl-Gymnasium Velbert</a:t>
            </a:r>
          </a:p>
        </p:txBody>
      </p:sp>
      <p:sp>
        <p:nvSpPr>
          <p:cNvPr id="7" name="Foliennummernplatzhalter 6"/>
          <p:cNvSpPr>
            <a:spLocks noGrp="1"/>
          </p:cNvSpPr>
          <p:nvPr>
            <p:ph type="sldNum" sz="quarter" idx="12"/>
          </p:nvPr>
        </p:nvSpPr>
        <p:spPr/>
        <p:txBody>
          <a:bodyPr/>
          <a:lstStyle/>
          <a:p>
            <a:pPr>
              <a:defRPr/>
            </a:pPr>
            <a:fld id="{ABFFBFB1-E2CC-2549-8750-E2AEF12EF353}" type="slidenum">
              <a:rPr lang="en-US" altLang="de-DE" smtClean="0"/>
              <a:pPr>
                <a:defRPr/>
              </a:pPr>
              <a:t>‹Nr.›</a:t>
            </a:fld>
            <a:endParaRPr lang="en-US" altLang="de-DE"/>
          </a:p>
        </p:txBody>
      </p:sp>
    </p:spTree>
    <p:extLst>
      <p:ext uri="{BB962C8B-B14F-4D97-AF65-F5344CB8AC3E}">
        <p14:creationId xmlns:p14="http://schemas.microsoft.com/office/powerpoint/2010/main" val="1219045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629841" y="342900"/>
            <a:ext cx="2949178" cy="1200150"/>
          </a:xfrm>
        </p:spPr>
        <p:txBody>
          <a:bodyPr anchor="b"/>
          <a:lstStyle>
            <a:lvl1pPr>
              <a:defRPr sz="1800"/>
            </a:lvl1pPr>
          </a:lstStyle>
          <a:p>
            <a:r>
              <a:rPr lang="de-DE"/>
              <a:t>Mastertitelformat bearbeiten</a:t>
            </a:r>
          </a:p>
        </p:txBody>
      </p:sp>
      <p:sp>
        <p:nvSpPr>
          <p:cNvPr id="3" name="Bildplatzhalter 2"/>
          <p:cNvSpPr>
            <a:spLocks noGrp="1"/>
          </p:cNvSpPr>
          <p:nvPr>
            <p:ph type="pic" idx="1"/>
          </p:nvPr>
        </p:nvSpPr>
        <p:spPr>
          <a:xfrm>
            <a:off x="3887391" y="740570"/>
            <a:ext cx="4629150" cy="3655219"/>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de-DE"/>
              <a:t>Bild durch Klicken auf Symbol hinzufügen</a:t>
            </a:r>
          </a:p>
        </p:txBody>
      </p:sp>
      <p:sp>
        <p:nvSpPr>
          <p:cNvPr id="4" name="Textplatzhalter 3"/>
          <p:cNvSpPr>
            <a:spLocks noGrp="1"/>
          </p:cNvSpPr>
          <p:nvPr>
            <p:ph type="body" sz="half" idx="2"/>
          </p:nvPr>
        </p:nvSpPr>
        <p:spPr>
          <a:xfrm>
            <a:off x="629841" y="1543050"/>
            <a:ext cx="2949178" cy="2858691"/>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de-DE"/>
              <a:t>Mastertextformat bearbeiten</a:t>
            </a:r>
          </a:p>
        </p:txBody>
      </p:sp>
      <p:sp>
        <p:nvSpPr>
          <p:cNvPr id="5" name="Datumsplatzhalter 4"/>
          <p:cNvSpPr>
            <a:spLocks noGrp="1"/>
          </p:cNvSpPr>
          <p:nvPr>
            <p:ph type="dt" sz="half" idx="10"/>
          </p:nvPr>
        </p:nvSpPr>
        <p:spPr/>
        <p:txBody>
          <a:bodyPr/>
          <a:lstStyle/>
          <a:p>
            <a:pPr>
              <a:defRPr/>
            </a:pPr>
            <a:fld id="{8F5CBE44-046D-5D49-B829-6F75A209A227}" type="datetime1">
              <a:rPr lang="de-DE" smtClean="0"/>
              <a:pPr>
                <a:defRPr/>
              </a:pPr>
              <a:t>18.02.24</a:t>
            </a:fld>
            <a:endParaRPr lang="en-US"/>
          </a:p>
        </p:txBody>
      </p:sp>
      <p:sp>
        <p:nvSpPr>
          <p:cNvPr id="6" name="Fußzeilenplatzhalter 5"/>
          <p:cNvSpPr>
            <a:spLocks noGrp="1"/>
          </p:cNvSpPr>
          <p:nvPr>
            <p:ph type="ftr" sz="quarter" idx="11"/>
          </p:nvPr>
        </p:nvSpPr>
        <p:spPr/>
        <p:txBody>
          <a:bodyPr/>
          <a:lstStyle/>
          <a:p>
            <a:pPr>
              <a:defRPr/>
            </a:pPr>
            <a:r>
              <a:rPr lang="en-US"/>
              <a:t>Geschwister-Scholl-Gymnasium Velbert</a:t>
            </a:r>
          </a:p>
        </p:txBody>
      </p:sp>
      <p:sp>
        <p:nvSpPr>
          <p:cNvPr id="7" name="Foliennummernplatzhalter 6"/>
          <p:cNvSpPr>
            <a:spLocks noGrp="1"/>
          </p:cNvSpPr>
          <p:nvPr>
            <p:ph type="sldNum" sz="quarter" idx="12"/>
          </p:nvPr>
        </p:nvSpPr>
        <p:spPr/>
        <p:txBody>
          <a:bodyPr/>
          <a:lstStyle/>
          <a:p>
            <a:pPr>
              <a:defRPr/>
            </a:pPr>
            <a:fld id="{4F402029-31B1-6740-AABA-EC7CB6B2E1E9}" type="slidenum">
              <a:rPr lang="en-US" altLang="de-DE" smtClean="0"/>
              <a:pPr>
                <a:defRPr/>
              </a:pPr>
              <a:t>‹Nr.›</a:t>
            </a:fld>
            <a:endParaRPr lang="en-US" altLang="de-DE"/>
          </a:p>
        </p:txBody>
      </p:sp>
    </p:spTree>
    <p:extLst>
      <p:ext uri="{BB962C8B-B14F-4D97-AF65-F5344CB8AC3E}">
        <p14:creationId xmlns:p14="http://schemas.microsoft.com/office/powerpoint/2010/main" val="194957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F1F3"/>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675">
                <a:solidFill>
                  <a:schemeClr val="tx1">
                    <a:tint val="75000"/>
                  </a:schemeClr>
                </a:solidFill>
              </a:defRPr>
            </a:lvl1pPr>
          </a:lstStyle>
          <a:p>
            <a:pPr>
              <a:defRPr/>
            </a:pPr>
            <a:fld id="{5CB75CE1-0E9A-5446-8DB1-2F51AEE1F638}" type="datetime1">
              <a:rPr lang="de-DE" smtClean="0"/>
              <a:pPr>
                <a:defRPr/>
              </a:pPr>
              <a:t>18.02.24</a:t>
            </a:fld>
            <a:endParaRPr lang="en-US"/>
          </a:p>
        </p:txBody>
      </p:sp>
      <p:sp>
        <p:nvSpPr>
          <p:cNvPr id="5" name="Fußzeilenplatzhalter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675">
                <a:solidFill>
                  <a:schemeClr val="tx1">
                    <a:tint val="75000"/>
                  </a:schemeClr>
                </a:solidFill>
              </a:defRPr>
            </a:lvl1pPr>
          </a:lstStyle>
          <a:p>
            <a:pPr>
              <a:defRPr/>
            </a:pPr>
            <a:r>
              <a:rPr lang="en-US"/>
              <a:t>Geschwister-Scholl-Gymnasium Velbert</a:t>
            </a:r>
          </a:p>
        </p:txBody>
      </p:sp>
      <p:sp>
        <p:nvSpPr>
          <p:cNvPr id="6" name="Foliennummernplatzhalter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675">
                <a:solidFill>
                  <a:schemeClr val="tx1">
                    <a:tint val="75000"/>
                  </a:schemeClr>
                </a:solidFill>
              </a:defRPr>
            </a:lvl1pPr>
          </a:lstStyle>
          <a:p>
            <a:pPr>
              <a:defRPr/>
            </a:pPr>
            <a:fld id="{1DDA7CFB-B305-9141-B619-B6C87269BA36}" type="slidenum">
              <a:rPr lang="en-US" altLang="de-DE" smtClean="0"/>
              <a:pPr>
                <a:defRPr/>
              </a:pPr>
              <a:t>‹Nr.›</a:t>
            </a:fld>
            <a:endParaRPr lang="en-US" altLang="de-DE"/>
          </a:p>
        </p:txBody>
      </p:sp>
      <p:pic>
        <p:nvPicPr>
          <p:cNvPr id="7" name="Bild 6"/>
          <p:cNvPicPr>
            <a:picLocks noChangeAspect="1"/>
          </p:cNvPicPr>
          <p:nvPr/>
        </p:nvPicPr>
        <p:blipFill>
          <a:blip r:embed="rId13">
            <a:alphaModFix amt="50000"/>
            <a:extLst>
              <a:ext uri="{28A0092B-C50C-407E-A947-70E740481C1C}">
                <a14:useLocalDpi xmlns:a14="http://schemas.microsoft.com/office/drawing/2010/main" val="0"/>
              </a:ext>
            </a:extLst>
          </a:blip>
          <a:stretch>
            <a:fillRect/>
          </a:stretch>
        </p:blipFill>
        <p:spPr>
          <a:xfrm>
            <a:off x="2686050" y="-1980816"/>
            <a:ext cx="9930620" cy="7021922"/>
          </a:xfrm>
          <a:prstGeom prst="rect">
            <a:avLst/>
          </a:prstGeom>
        </p:spPr>
      </p:pic>
    </p:spTree>
    <p:extLst>
      <p:ext uri="{BB962C8B-B14F-4D97-AF65-F5344CB8AC3E}">
        <p14:creationId xmlns:p14="http://schemas.microsoft.com/office/powerpoint/2010/main" val="75113870"/>
      </p:ext>
    </p:extLst>
  </p:cSld>
  <p:clrMap bg1="lt1" tx1="dk1" bg2="lt2" tx2="dk2" accent1="accent1" accent2="accent2" accent3="accent3" accent4="accent4" accent5="accent5" accent6="accent6" hlink="hlink" folHlink="folHlink"/>
  <p:sldLayoutIdLst>
    <p:sldLayoutId id="2147484578" r:id="rId1"/>
    <p:sldLayoutId id="2147484579" r:id="rId2"/>
    <p:sldLayoutId id="2147484580" r:id="rId3"/>
    <p:sldLayoutId id="2147484581" r:id="rId4"/>
    <p:sldLayoutId id="2147484582" r:id="rId5"/>
    <p:sldLayoutId id="2147484583" r:id="rId6"/>
    <p:sldLayoutId id="2147484584" r:id="rId7"/>
    <p:sldLayoutId id="2147484585" r:id="rId8"/>
    <p:sldLayoutId id="2147484586" r:id="rId9"/>
    <p:sldLayoutId id="2147484587" r:id="rId10"/>
    <p:sldLayoutId id="2147484588" r:id="rId11"/>
  </p:sldLayoutIdLst>
  <p:hf sldNum="0" hdr="0" dt="0"/>
  <p:txStyles>
    <p:titleStyle>
      <a:lvl1pPr algn="l" defTabSz="514350" rtl="0" eaLnBrk="1" latinLnBrk="0" hangingPunct="1">
        <a:lnSpc>
          <a:spcPct val="90000"/>
        </a:lnSpc>
        <a:spcBef>
          <a:spcPct val="0"/>
        </a:spcBef>
        <a:buNone/>
        <a:defRPr sz="2475" b="1" kern="1200">
          <a:solidFill>
            <a:srgbClr val="19649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a:buChar char="•"/>
        <a:defRPr sz="1575" b="1" kern="1200">
          <a:solidFill>
            <a:srgbClr val="196491"/>
          </a:solidFill>
          <a:latin typeface="+mn-lt"/>
          <a:ea typeface="+mn-ea"/>
          <a:cs typeface="+mn-cs"/>
        </a:defRPr>
      </a:lvl1pPr>
      <a:lvl2pPr marL="385763" indent="-128588" algn="l" defTabSz="514350" rtl="0" eaLnBrk="1" latinLnBrk="0" hangingPunct="1">
        <a:lnSpc>
          <a:spcPct val="90000"/>
        </a:lnSpc>
        <a:spcBef>
          <a:spcPts val="281"/>
        </a:spcBef>
        <a:buFont typeface="Arial"/>
        <a:buChar char="•"/>
        <a:defRPr sz="1350" b="1" kern="1200">
          <a:solidFill>
            <a:srgbClr val="7CB2BE"/>
          </a:solidFill>
          <a:latin typeface="+mn-lt"/>
          <a:ea typeface="+mn-ea"/>
          <a:cs typeface="+mn-cs"/>
        </a:defRPr>
      </a:lvl2pPr>
      <a:lvl3pPr marL="642938" indent="-128588" algn="l" defTabSz="514350" rtl="0" eaLnBrk="1" latinLnBrk="0" hangingPunct="1">
        <a:lnSpc>
          <a:spcPct val="90000"/>
        </a:lnSpc>
        <a:spcBef>
          <a:spcPts val="281"/>
        </a:spcBef>
        <a:buFont typeface="Arial"/>
        <a:buChar char="•"/>
        <a:defRPr sz="1125" kern="1200">
          <a:solidFill>
            <a:srgbClr val="7CB2BE"/>
          </a:solidFill>
          <a:latin typeface="+mn-lt"/>
          <a:ea typeface="+mn-ea"/>
          <a:cs typeface="+mn-cs"/>
        </a:defRPr>
      </a:lvl3pPr>
      <a:lvl4pPr marL="900113"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9pPr>
    </p:bodyStyle>
    <p:otherStyle>
      <a:defPPr>
        <a:defRPr lang="de-DE"/>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sgvelbert.de/wp-content/uploads/2022/06/Curriculum_Paedagogik.pdf" TargetMode="External"/><Relationship Id="rId2" Type="http://schemas.openxmlformats.org/officeDocument/2006/relationships/hyperlink" Target="https://www.standardsicherung.schulministerium.nrw.de/cms/zentralabitur-gost/faecher/fach.php?fach=1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a:extLst>
              <a:ext uri="{FF2B5EF4-FFF2-40B4-BE49-F238E27FC236}">
                <a16:creationId xmlns:a16="http://schemas.microsoft.com/office/drawing/2014/main" id="{7F23602E-BD75-DA42-8BDA-CFAFC6B8E6BD}"/>
              </a:ext>
            </a:extLst>
          </p:cNvPr>
          <p:cNvSpPr>
            <a:spLocks noGrp="1"/>
          </p:cNvSpPr>
          <p:nvPr>
            <p:ph type="ctrTitle"/>
          </p:nvPr>
        </p:nvSpPr>
        <p:spPr>
          <a:xfrm>
            <a:off x="1085850" y="236275"/>
            <a:ext cx="6858000" cy="1295022"/>
          </a:xfrm>
        </p:spPr>
        <p:txBody>
          <a:bodyPr>
            <a:normAutofit fontScale="90000"/>
          </a:bodyPr>
          <a:lstStyle/>
          <a:p>
            <a:pPr eaLnBrk="1" hangingPunct="1"/>
            <a:r>
              <a:rPr lang="de-DE" altLang="de-DE" dirty="0"/>
              <a:t>Das Fach </a:t>
            </a:r>
            <a:br>
              <a:rPr lang="de-DE" altLang="de-DE" dirty="0"/>
            </a:br>
            <a:r>
              <a:rPr lang="de-DE" altLang="de-DE" sz="4000" dirty="0"/>
              <a:t>Pädagogik</a:t>
            </a:r>
            <a:br>
              <a:rPr lang="de-DE" altLang="de-DE" dirty="0"/>
            </a:br>
            <a:r>
              <a:rPr lang="de-DE" altLang="de-DE" dirty="0"/>
              <a:t>in der Oberstufe</a:t>
            </a:r>
          </a:p>
        </p:txBody>
      </p:sp>
      <p:sp>
        <p:nvSpPr>
          <p:cNvPr id="3" name="Untertitel 2">
            <a:extLst>
              <a:ext uri="{FF2B5EF4-FFF2-40B4-BE49-F238E27FC236}">
                <a16:creationId xmlns:a16="http://schemas.microsoft.com/office/drawing/2014/main" id="{D7446105-28C8-C040-8889-487D880D8865}"/>
              </a:ext>
            </a:extLst>
          </p:cNvPr>
          <p:cNvSpPr>
            <a:spLocks noGrp="1"/>
          </p:cNvSpPr>
          <p:nvPr>
            <p:ph type="subTitle" idx="1"/>
          </p:nvPr>
        </p:nvSpPr>
        <p:spPr>
          <a:xfrm>
            <a:off x="1155858" y="2469228"/>
            <a:ext cx="6858000" cy="1832500"/>
          </a:xfrm>
        </p:spPr>
        <p:txBody>
          <a:bodyPr>
            <a:normAutofit/>
          </a:bodyPr>
          <a:lstStyle/>
          <a:p>
            <a:pPr eaLnBrk="1" hangingPunct="1">
              <a:buFont typeface="Wingdings 2" charset="0"/>
              <a:buNone/>
              <a:defRPr/>
            </a:pPr>
            <a:endParaRPr lang="de-DE" sz="1800" dirty="0">
              <a:solidFill>
                <a:schemeClr val="tx2"/>
              </a:solidFill>
              <a:ea typeface="ＭＳ Ｐゴシック" charset="0"/>
            </a:endParaRPr>
          </a:p>
          <a:p>
            <a:pPr eaLnBrk="1" hangingPunct="1">
              <a:buFont typeface="Wingdings 2" charset="0"/>
              <a:buNone/>
              <a:defRPr/>
            </a:pPr>
            <a:endParaRPr lang="de-DE" sz="1800" dirty="0">
              <a:solidFill>
                <a:schemeClr val="tx2"/>
              </a:solidFill>
              <a:ea typeface="ＭＳ Ｐゴシック" charset="0"/>
            </a:endParaRPr>
          </a:p>
        </p:txBody>
      </p:sp>
      <p:sp>
        <p:nvSpPr>
          <p:cNvPr id="6" name="Fußzeilenplatzhalter 5">
            <a:extLst>
              <a:ext uri="{FF2B5EF4-FFF2-40B4-BE49-F238E27FC236}">
                <a16:creationId xmlns:a16="http://schemas.microsoft.com/office/drawing/2014/main" id="{8C09E165-FED9-FA40-A927-B7C38A4E3613}"/>
              </a:ext>
            </a:extLst>
          </p:cNvPr>
          <p:cNvSpPr>
            <a:spLocks noGrp="1"/>
          </p:cNvSpPr>
          <p:nvPr>
            <p:ph type="ftr" sz="quarter" idx="11"/>
          </p:nvPr>
        </p:nvSpPr>
        <p:spPr/>
        <p:txBody>
          <a:bodyPr/>
          <a:lstStyle/>
          <a:p>
            <a:pPr>
              <a:defRPr/>
            </a:pPr>
            <a:r>
              <a:rPr lang="en-US" sz="800" dirty="0" err="1">
                <a:solidFill>
                  <a:schemeClr val="accent4"/>
                </a:solidFill>
              </a:rPr>
              <a:t>Geschwister</a:t>
            </a:r>
            <a:r>
              <a:rPr lang="en-US" sz="800" dirty="0">
                <a:solidFill>
                  <a:schemeClr val="accent4"/>
                </a:solidFill>
              </a:rPr>
              <a:t>-Scholl-Gymnasium Velbert</a:t>
            </a:r>
          </a:p>
        </p:txBody>
      </p:sp>
      <p:sp>
        <p:nvSpPr>
          <p:cNvPr id="21" name="Textfeld 12">
            <a:extLst>
              <a:ext uri="{FF2B5EF4-FFF2-40B4-BE49-F238E27FC236}">
                <a16:creationId xmlns:a16="http://schemas.microsoft.com/office/drawing/2014/main" id="{815C0025-34B5-4844-91D7-0835286207D1}"/>
              </a:ext>
            </a:extLst>
          </p:cNvPr>
          <p:cNvSpPr txBox="1">
            <a:spLocks noChangeArrowheads="1"/>
          </p:cNvSpPr>
          <p:nvPr/>
        </p:nvSpPr>
        <p:spPr bwMode="auto">
          <a:xfrm rot="21094724">
            <a:off x="731266" y="2963895"/>
            <a:ext cx="329249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MS PGothic"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MS PGothic" panose="020B0600070205080204" pitchFamily="34" charset="-128"/>
              </a:defRPr>
            </a:lvl2pPr>
            <a:lvl3pPr marL="1143000" indent="-228600">
              <a:spcBef>
                <a:spcPct val="20000"/>
              </a:spcBef>
              <a:buClr>
                <a:srgbClr val="7A500A"/>
              </a:buClr>
              <a:buSzPct val="75000"/>
              <a:buFont typeface="Wingdings 2" pitchFamily="2" charset="2"/>
              <a:buChar char=""/>
              <a:defRPr sz="2000">
                <a:solidFill>
                  <a:schemeClr val="tx1"/>
                </a:solidFill>
                <a:latin typeface="Georgia" panose="02040502050405020303" pitchFamily="18" charset="0"/>
                <a:ea typeface="MS PGothic" panose="020B0600070205080204" pitchFamily="34" charset="-128"/>
              </a:defRPr>
            </a:lvl3pPr>
            <a:lvl4pPr marL="1600200" indent="-228600">
              <a:spcBef>
                <a:spcPct val="20000"/>
              </a:spcBef>
              <a:buClr>
                <a:srgbClr val="C47810"/>
              </a:buClr>
              <a:buSzPct val="70000"/>
              <a:buFont typeface="Wingdings" pitchFamily="2" charset="2"/>
              <a:buChar char=""/>
              <a:defRPr sz="2000">
                <a:solidFill>
                  <a:schemeClr val="tx2"/>
                </a:solidFill>
                <a:latin typeface="Georgia" panose="02040502050405020303" pitchFamily="18" charset="0"/>
                <a:ea typeface="MS PGothic" panose="020B0600070205080204" pitchFamily="34" charset="-128"/>
              </a:defRPr>
            </a:lvl4pPr>
            <a:lvl5pPr marL="2057400" indent="-228600">
              <a:spcBef>
                <a:spcPct val="20000"/>
              </a:spcBef>
              <a:buClr>
                <a:srgbClr val="827752"/>
              </a:buClr>
              <a:buChar char="•"/>
              <a:defRPr sz="2000">
                <a:solidFill>
                  <a:schemeClr val="tx1"/>
                </a:solidFill>
                <a:latin typeface="Georgia" panose="02040502050405020303" pitchFamily="18" charset="0"/>
                <a:ea typeface="MS PGothic" panose="020B0600070205080204" pitchFamily="34" charset="-128"/>
              </a:defRPr>
            </a:lvl5pPr>
            <a:lvl6pPr marL="25146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6pPr>
            <a:lvl7pPr marL="29718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7pPr>
            <a:lvl8pPr marL="34290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8pPr>
            <a:lvl9pPr marL="38862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9pPr>
          </a:lstStyle>
          <a:p>
            <a:pPr eaLnBrk="1" hangingPunct="1">
              <a:spcBef>
                <a:spcPct val="0"/>
              </a:spcBef>
              <a:buClrTx/>
              <a:buSzTx/>
              <a:buFontTx/>
              <a:buNone/>
            </a:pPr>
            <a:r>
              <a:rPr lang="de-DE" altLang="de-DE" sz="1800" dirty="0">
                <a:solidFill>
                  <a:schemeClr val="accent3"/>
                </a:solidFill>
              </a:rPr>
              <a:t>Was macht das alles mit meiner Persönlichkeit?</a:t>
            </a:r>
          </a:p>
        </p:txBody>
      </p:sp>
      <p:sp>
        <p:nvSpPr>
          <p:cNvPr id="23" name="Textfeld 12">
            <a:extLst>
              <a:ext uri="{FF2B5EF4-FFF2-40B4-BE49-F238E27FC236}">
                <a16:creationId xmlns:a16="http://schemas.microsoft.com/office/drawing/2014/main" id="{815C0025-34B5-4844-91D7-0835286207D1}"/>
              </a:ext>
            </a:extLst>
          </p:cNvPr>
          <p:cNvSpPr txBox="1">
            <a:spLocks noChangeArrowheads="1"/>
          </p:cNvSpPr>
          <p:nvPr/>
        </p:nvSpPr>
        <p:spPr bwMode="auto">
          <a:xfrm rot="495186">
            <a:off x="4599499" y="3743725"/>
            <a:ext cx="36480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MS PGothic"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MS PGothic" panose="020B0600070205080204" pitchFamily="34" charset="-128"/>
              </a:defRPr>
            </a:lvl2pPr>
            <a:lvl3pPr marL="1143000" indent="-228600">
              <a:spcBef>
                <a:spcPct val="20000"/>
              </a:spcBef>
              <a:buClr>
                <a:srgbClr val="7A500A"/>
              </a:buClr>
              <a:buSzPct val="75000"/>
              <a:buFont typeface="Wingdings 2" pitchFamily="2" charset="2"/>
              <a:buChar char=""/>
              <a:defRPr sz="2000">
                <a:solidFill>
                  <a:schemeClr val="tx1"/>
                </a:solidFill>
                <a:latin typeface="Georgia" panose="02040502050405020303" pitchFamily="18" charset="0"/>
                <a:ea typeface="MS PGothic" panose="020B0600070205080204" pitchFamily="34" charset="-128"/>
              </a:defRPr>
            </a:lvl3pPr>
            <a:lvl4pPr marL="1600200" indent="-228600">
              <a:spcBef>
                <a:spcPct val="20000"/>
              </a:spcBef>
              <a:buClr>
                <a:srgbClr val="C47810"/>
              </a:buClr>
              <a:buSzPct val="70000"/>
              <a:buFont typeface="Wingdings" pitchFamily="2" charset="2"/>
              <a:buChar char=""/>
              <a:defRPr sz="2000">
                <a:solidFill>
                  <a:schemeClr val="tx2"/>
                </a:solidFill>
                <a:latin typeface="Georgia" panose="02040502050405020303" pitchFamily="18" charset="0"/>
                <a:ea typeface="MS PGothic" panose="020B0600070205080204" pitchFamily="34" charset="-128"/>
              </a:defRPr>
            </a:lvl4pPr>
            <a:lvl5pPr marL="2057400" indent="-228600">
              <a:spcBef>
                <a:spcPct val="20000"/>
              </a:spcBef>
              <a:buClr>
                <a:srgbClr val="827752"/>
              </a:buClr>
              <a:buChar char="•"/>
              <a:defRPr sz="2000">
                <a:solidFill>
                  <a:schemeClr val="tx1"/>
                </a:solidFill>
                <a:latin typeface="Georgia" panose="02040502050405020303" pitchFamily="18" charset="0"/>
                <a:ea typeface="MS PGothic" panose="020B0600070205080204" pitchFamily="34" charset="-128"/>
              </a:defRPr>
            </a:lvl5pPr>
            <a:lvl6pPr marL="25146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6pPr>
            <a:lvl7pPr marL="29718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7pPr>
            <a:lvl8pPr marL="34290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8pPr>
            <a:lvl9pPr marL="38862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9pPr>
          </a:lstStyle>
          <a:p>
            <a:pPr eaLnBrk="1" hangingPunct="1">
              <a:spcBef>
                <a:spcPct val="0"/>
              </a:spcBef>
              <a:buClrTx/>
              <a:buSzTx/>
              <a:buFontTx/>
              <a:buNone/>
            </a:pPr>
            <a:r>
              <a:rPr lang="de-DE" altLang="de-DE" sz="1800" dirty="0">
                <a:solidFill>
                  <a:schemeClr val="accent3"/>
                </a:solidFill>
              </a:rPr>
              <a:t>Wie entwickelt sich das Denken beim Menschen?</a:t>
            </a:r>
          </a:p>
        </p:txBody>
      </p:sp>
      <p:sp>
        <p:nvSpPr>
          <p:cNvPr id="24" name="Textfeld 12">
            <a:extLst>
              <a:ext uri="{FF2B5EF4-FFF2-40B4-BE49-F238E27FC236}">
                <a16:creationId xmlns:a16="http://schemas.microsoft.com/office/drawing/2014/main" id="{815C0025-34B5-4844-91D7-0835286207D1}"/>
              </a:ext>
            </a:extLst>
          </p:cNvPr>
          <p:cNvSpPr txBox="1">
            <a:spLocks noChangeArrowheads="1"/>
          </p:cNvSpPr>
          <p:nvPr/>
        </p:nvSpPr>
        <p:spPr bwMode="auto">
          <a:xfrm rot="430944">
            <a:off x="396435" y="2090022"/>
            <a:ext cx="4021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MS PGothic"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MS PGothic" panose="020B0600070205080204" pitchFamily="34" charset="-128"/>
              </a:defRPr>
            </a:lvl2pPr>
            <a:lvl3pPr marL="1143000" indent="-228600">
              <a:spcBef>
                <a:spcPct val="20000"/>
              </a:spcBef>
              <a:buClr>
                <a:srgbClr val="7A500A"/>
              </a:buClr>
              <a:buSzPct val="75000"/>
              <a:buFont typeface="Wingdings 2" pitchFamily="2" charset="2"/>
              <a:buChar char=""/>
              <a:defRPr sz="2000">
                <a:solidFill>
                  <a:schemeClr val="tx1"/>
                </a:solidFill>
                <a:latin typeface="Georgia" panose="02040502050405020303" pitchFamily="18" charset="0"/>
                <a:ea typeface="MS PGothic" panose="020B0600070205080204" pitchFamily="34" charset="-128"/>
              </a:defRPr>
            </a:lvl3pPr>
            <a:lvl4pPr marL="1600200" indent="-228600">
              <a:spcBef>
                <a:spcPct val="20000"/>
              </a:spcBef>
              <a:buClr>
                <a:srgbClr val="C47810"/>
              </a:buClr>
              <a:buSzPct val="70000"/>
              <a:buFont typeface="Wingdings" pitchFamily="2" charset="2"/>
              <a:buChar char=""/>
              <a:defRPr sz="2000">
                <a:solidFill>
                  <a:schemeClr val="tx2"/>
                </a:solidFill>
                <a:latin typeface="Georgia" panose="02040502050405020303" pitchFamily="18" charset="0"/>
                <a:ea typeface="MS PGothic" panose="020B0600070205080204" pitchFamily="34" charset="-128"/>
              </a:defRPr>
            </a:lvl4pPr>
            <a:lvl5pPr marL="2057400" indent="-228600">
              <a:spcBef>
                <a:spcPct val="20000"/>
              </a:spcBef>
              <a:buClr>
                <a:srgbClr val="827752"/>
              </a:buClr>
              <a:buChar char="•"/>
              <a:defRPr sz="2000">
                <a:solidFill>
                  <a:schemeClr val="tx1"/>
                </a:solidFill>
                <a:latin typeface="Georgia" panose="02040502050405020303" pitchFamily="18" charset="0"/>
                <a:ea typeface="MS PGothic" panose="020B0600070205080204" pitchFamily="34" charset="-128"/>
              </a:defRPr>
            </a:lvl5pPr>
            <a:lvl6pPr marL="25146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6pPr>
            <a:lvl7pPr marL="29718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7pPr>
            <a:lvl8pPr marL="34290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8pPr>
            <a:lvl9pPr marL="38862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9pPr>
          </a:lstStyle>
          <a:p>
            <a:pPr eaLnBrk="1" hangingPunct="1">
              <a:spcBef>
                <a:spcPct val="0"/>
              </a:spcBef>
              <a:buClrTx/>
              <a:buSzTx/>
              <a:buFontTx/>
              <a:buNone/>
            </a:pPr>
            <a:r>
              <a:rPr lang="de-DE" altLang="de-DE" sz="1800" dirty="0">
                <a:solidFill>
                  <a:schemeClr val="accent3"/>
                </a:solidFill>
              </a:rPr>
              <a:t>Welche Arten zu Lernen gibt es?</a:t>
            </a:r>
          </a:p>
        </p:txBody>
      </p:sp>
      <p:sp>
        <p:nvSpPr>
          <p:cNvPr id="25" name="Textfeld 12">
            <a:extLst>
              <a:ext uri="{FF2B5EF4-FFF2-40B4-BE49-F238E27FC236}">
                <a16:creationId xmlns:a16="http://schemas.microsoft.com/office/drawing/2014/main" id="{815C0025-34B5-4844-91D7-0835286207D1}"/>
              </a:ext>
            </a:extLst>
          </p:cNvPr>
          <p:cNvSpPr txBox="1">
            <a:spLocks noChangeArrowheads="1"/>
          </p:cNvSpPr>
          <p:nvPr/>
        </p:nvSpPr>
        <p:spPr bwMode="auto">
          <a:xfrm rot="583045">
            <a:off x="6041010" y="764039"/>
            <a:ext cx="394569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MS PGothic"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MS PGothic" panose="020B0600070205080204" pitchFamily="34" charset="-128"/>
              </a:defRPr>
            </a:lvl2pPr>
            <a:lvl3pPr marL="1143000" indent="-228600">
              <a:spcBef>
                <a:spcPct val="20000"/>
              </a:spcBef>
              <a:buClr>
                <a:srgbClr val="7A500A"/>
              </a:buClr>
              <a:buSzPct val="75000"/>
              <a:buFont typeface="Wingdings 2" pitchFamily="2" charset="2"/>
              <a:buChar char=""/>
              <a:defRPr sz="2000">
                <a:solidFill>
                  <a:schemeClr val="tx1"/>
                </a:solidFill>
                <a:latin typeface="Georgia" panose="02040502050405020303" pitchFamily="18" charset="0"/>
                <a:ea typeface="MS PGothic" panose="020B0600070205080204" pitchFamily="34" charset="-128"/>
              </a:defRPr>
            </a:lvl3pPr>
            <a:lvl4pPr marL="1600200" indent="-228600">
              <a:spcBef>
                <a:spcPct val="20000"/>
              </a:spcBef>
              <a:buClr>
                <a:srgbClr val="C47810"/>
              </a:buClr>
              <a:buSzPct val="70000"/>
              <a:buFont typeface="Wingdings" pitchFamily="2" charset="2"/>
              <a:buChar char=""/>
              <a:defRPr sz="2000">
                <a:solidFill>
                  <a:schemeClr val="tx2"/>
                </a:solidFill>
                <a:latin typeface="Georgia" panose="02040502050405020303" pitchFamily="18" charset="0"/>
                <a:ea typeface="MS PGothic" panose="020B0600070205080204" pitchFamily="34" charset="-128"/>
              </a:defRPr>
            </a:lvl4pPr>
            <a:lvl5pPr marL="2057400" indent="-228600">
              <a:spcBef>
                <a:spcPct val="20000"/>
              </a:spcBef>
              <a:buClr>
                <a:srgbClr val="827752"/>
              </a:buClr>
              <a:buChar char="•"/>
              <a:defRPr sz="2000">
                <a:solidFill>
                  <a:schemeClr val="tx1"/>
                </a:solidFill>
                <a:latin typeface="Georgia" panose="02040502050405020303" pitchFamily="18" charset="0"/>
                <a:ea typeface="MS PGothic" panose="020B0600070205080204" pitchFamily="34" charset="-128"/>
              </a:defRPr>
            </a:lvl5pPr>
            <a:lvl6pPr marL="25146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6pPr>
            <a:lvl7pPr marL="29718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7pPr>
            <a:lvl8pPr marL="34290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8pPr>
            <a:lvl9pPr marL="38862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9pPr>
          </a:lstStyle>
          <a:p>
            <a:pPr eaLnBrk="1" hangingPunct="1">
              <a:spcBef>
                <a:spcPct val="0"/>
              </a:spcBef>
              <a:buClrTx/>
              <a:buSzTx/>
              <a:buFontTx/>
              <a:buNone/>
            </a:pPr>
            <a:r>
              <a:rPr lang="de-DE" altLang="de-DE" sz="1800" dirty="0">
                <a:solidFill>
                  <a:schemeClr val="accent3"/>
                </a:solidFill>
              </a:rPr>
              <a:t>Wie wird der Mensch zum Menschen?</a:t>
            </a:r>
          </a:p>
        </p:txBody>
      </p:sp>
      <p:sp>
        <p:nvSpPr>
          <p:cNvPr id="26" name="Textfeld 12">
            <a:extLst>
              <a:ext uri="{FF2B5EF4-FFF2-40B4-BE49-F238E27FC236}">
                <a16:creationId xmlns:a16="http://schemas.microsoft.com/office/drawing/2014/main" id="{815C0025-34B5-4844-91D7-0835286207D1}"/>
              </a:ext>
            </a:extLst>
          </p:cNvPr>
          <p:cNvSpPr txBox="1">
            <a:spLocks noChangeArrowheads="1"/>
          </p:cNvSpPr>
          <p:nvPr/>
        </p:nvSpPr>
        <p:spPr bwMode="auto">
          <a:xfrm rot="20755851">
            <a:off x="583901" y="632294"/>
            <a:ext cx="24367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MS PGothic"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MS PGothic" panose="020B0600070205080204" pitchFamily="34" charset="-128"/>
              </a:defRPr>
            </a:lvl2pPr>
            <a:lvl3pPr marL="1143000" indent="-228600">
              <a:spcBef>
                <a:spcPct val="20000"/>
              </a:spcBef>
              <a:buClr>
                <a:srgbClr val="7A500A"/>
              </a:buClr>
              <a:buSzPct val="75000"/>
              <a:buFont typeface="Wingdings 2" pitchFamily="2" charset="2"/>
              <a:buChar char=""/>
              <a:defRPr sz="2000">
                <a:solidFill>
                  <a:schemeClr val="tx1"/>
                </a:solidFill>
                <a:latin typeface="Georgia" panose="02040502050405020303" pitchFamily="18" charset="0"/>
                <a:ea typeface="MS PGothic" panose="020B0600070205080204" pitchFamily="34" charset="-128"/>
              </a:defRPr>
            </a:lvl3pPr>
            <a:lvl4pPr marL="1600200" indent="-228600">
              <a:spcBef>
                <a:spcPct val="20000"/>
              </a:spcBef>
              <a:buClr>
                <a:srgbClr val="C47810"/>
              </a:buClr>
              <a:buSzPct val="70000"/>
              <a:buFont typeface="Wingdings" pitchFamily="2" charset="2"/>
              <a:buChar char=""/>
              <a:defRPr sz="2000">
                <a:solidFill>
                  <a:schemeClr val="tx2"/>
                </a:solidFill>
                <a:latin typeface="Georgia" panose="02040502050405020303" pitchFamily="18" charset="0"/>
                <a:ea typeface="MS PGothic" panose="020B0600070205080204" pitchFamily="34" charset="-128"/>
              </a:defRPr>
            </a:lvl4pPr>
            <a:lvl5pPr marL="2057400" indent="-228600">
              <a:spcBef>
                <a:spcPct val="20000"/>
              </a:spcBef>
              <a:buClr>
                <a:srgbClr val="827752"/>
              </a:buClr>
              <a:buChar char="•"/>
              <a:defRPr sz="2000">
                <a:solidFill>
                  <a:schemeClr val="tx1"/>
                </a:solidFill>
                <a:latin typeface="Georgia" panose="02040502050405020303" pitchFamily="18" charset="0"/>
                <a:ea typeface="MS PGothic" panose="020B0600070205080204" pitchFamily="34" charset="-128"/>
              </a:defRPr>
            </a:lvl5pPr>
            <a:lvl6pPr marL="25146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6pPr>
            <a:lvl7pPr marL="29718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7pPr>
            <a:lvl8pPr marL="34290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8pPr>
            <a:lvl9pPr marL="38862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9pPr>
          </a:lstStyle>
          <a:p>
            <a:pPr eaLnBrk="1" hangingPunct="1">
              <a:spcBef>
                <a:spcPct val="0"/>
              </a:spcBef>
              <a:buClrTx/>
              <a:buSzTx/>
              <a:buFontTx/>
              <a:buNone/>
            </a:pPr>
            <a:r>
              <a:rPr lang="de-DE" altLang="de-DE" sz="1800" dirty="0">
                <a:solidFill>
                  <a:schemeClr val="accent3"/>
                </a:solidFill>
              </a:rPr>
              <a:t>Was ist Erziehung</a:t>
            </a:r>
            <a:r>
              <a:rPr lang="de-DE" altLang="de-DE" sz="1800" dirty="0">
                <a:solidFill>
                  <a:schemeClr val="accent2">
                    <a:lumMod val="75000"/>
                  </a:schemeClr>
                </a:solidFill>
              </a:rPr>
              <a:t>?</a:t>
            </a:r>
          </a:p>
        </p:txBody>
      </p:sp>
      <p:sp>
        <p:nvSpPr>
          <p:cNvPr id="27" name="Textfeld 12">
            <a:extLst>
              <a:ext uri="{FF2B5EF4-FFF2-40B4-BE49-F238E27FC236}">
                <a16:creationId xmlns:a16="http://schemas.microsoft.com/office/drawing/2014/main" id="{815C0025-34B5-4844-91D7-0835286207D1}"/>
              </a:ext>
            </a:extLst>
          </p:cNvPr>
          <p:cNvSpPr txBox="1">
            <a:spLocks noChangeArrowheads="1"/>
          </p:cNvSpPr>
          <p:nvPr/>
        </p:nvSpPr>
        <p:spPr bwMode="auto">
          <a:xfrm rot="21145287">
            <a:off x="4377592" y="1914510"/>
            <a:ext cx="396945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MS PGothic"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MS PGothic" panose="020B0600070205080204" pitchFamily="34" charset="-128"/>
              </a:defRPr>
            </a:lvl2pPr>
            <a:lvl3pPr marL="1143000" indent="-228600">
              <a:spcBef>
                <a:spcPct val="20000"/>
              </a:spcBef>
              <a:buClr>
                <a:srgbClr val="7A500A"/>
              </a:buClr>
              <a:buSzPct val="75000"/>
              <a:buFont typeface="Wingdings 2" pitchFamily="2" charset="2"/>
              <a:buChar char=""/>
              <a:defRPr sz="2000">
                <a:solidFill>
                  <a:schemeClr val="tx1"/>
                </a:solidFill>
                <a:latin typeface="Georgia" panose="02040502050405020303" pitchFamily="18" charset="0"/>
                <a:ea typeface="MS PGothic" panose="020B0600070205080204" pitchFamily="34" charset="-128"/>
              </a:defRPr>
            </a:lvl3pPr>
            <a:lvl4pPr marL="1600200" indent="-228600">
              <a:spcBef>
                <a:spcPct val="20000"/>
              </a:spcBef>
              <a:buClr>
                <a:srgbClr val="C47810"/>
              </a:buClr>
              <a:buSzPct val="70000"/>
              <a:buFont typeface="Wingdings" pitchFamily="2" charset="2"/>
              <a:buChar char=""/>
              <a:defRPr sz="2000">
                <a:solidFill>
                  <a:schemeClr val="tx2"/>
                </a:solidFill>
                <a:latin typeface="Georgia" panose="02040502050405020303" pitchFamily="18" charset="0"/>
                <a:ea typeface="MS PGothic" panose="020B0600070205080204" pitchFamily="34" charset="-128"/>
              </a:defRPr>
            </a:lvl4pPr>
            <a:lvl5pPr marL="2057400" indent="-228600">
              <a:spcBef>
                <a:spcPct val="20000"/>
              </a:spcBef>
              <a:buClr>
                <a:srgbClr val="827752"/>
              </a:buClr>
              <a:buChar char="•"/>
              <a:defRPr sz="2000">
                <a:solidFill>
                  <a:schemeClr val="tx1"/>
                </a:solidFill>
                <a:latin typeface="Georgia" panose="02040502050405020303" pitchFamily="18" charset="0"/>
                <a:ea typeface="MS PGothic" panose="020B0600070205080204" pitchFamily="34" charset="-128"/>
              </a:defRPr>
            </a:lvl5pPr>
            <a:lvl6pPr marL="25146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6pPr>
            <a:lvl7pPr marL="29718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7pPr>
            <a:lvl8pPr marL="34290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8pPr>
            <a:lvl9pPr marL="38862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9pPr>
          </a:lstStyle>
          <a:p>
            <a:pPr eaLnBrk="1" hangingPunct="1">
              <a:spcBef>
                <a:spcPct val="0"/>
              </a:spcBef>
              <a:buClrTx/>
              <a:buSzTx/>
              <a:buFontTx/>
              <a:buNone/>
            </a:pPr>
            <a:r>
              <a:rPr lang="de-DE" altLang="de-DE" sz="1800" dirty="0">
                <a:solidFill>
                  <a:schemeClr val="accent3"/>
                </a:solidFill>
              </a:rPr>
              <a:t>Welche Auswirkungen hat Erziehung auf mich und andere?</a:t>
            </a:r>
            <a:endParaRPr lang="de-DE" altLang="de-DE" sz="1800" dirty="0">
              <a:solidFill>
                <a:schemeClr val="accent3"/>
              </a:solidFill>
              <a:latin typeface="+mn-lt"/>
            </a:endParaRPr>
          </a:p>
        </p:txBody>
      </p:sp>
      <p:sp>
        <p:nvSpPr>
          <p:cNvPr id="28" name="Textfeld 12">
            <a:extLst>
              <a:ext uri="{FF2B5EF4-FFF2-40B4-BE49-F238E27FC236}">
                <a16:creationId xmlns:a16="http://schemas.microsoft.com/office/drawing/2014/main" id="{815C0025-34B5-4844-91D7-0835286207D1}"/>
              </a:ext>
            </a:extLst>
          </p:cNvPr>
          <p:cNvSpPr txBox="1">
            <a:spLocks noChangeArrowheads="1"/>
          </p:cNvSpPr>
          <p:nvPr/>
        </p:nvSpPr>
        <p:spPr bwMode="auto">
          <a:xfrm rot="20623552">
            <a:off x="1748917" y="3952527"/>
            <a:ext cx="256006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MS PGothic"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MS PGothic" panose="020B0600070205080204" pitchFamily="34" charset="-128"/>
              </a:defRPr>
            </a:lvl2pPr>
            <a:lvl3pPr marL="1143000" indent="-228600">
              <a:spcBef>
                <a:spcPct val="20000"/>
              </a:spcBef>
              <a:buClr>
                <a:srgbClr val="7A500A"/>
              </a:buClr>
              <a:buSzPct val="75000"/>
              <a:buFont typeface="Wingdings 2" pitchFamily="2" charset="2"/>
              <a:buChar char=""/>
              <a:defRPr sz="2000">
                <a:solidFill>
                  <a:schemeClr val="tx1"/>
                </a:solidFill>
                <a:latin typeface="Georgia" panose="02040502050405020303" pitchFamily="18" charset="0"/>
                <a:ea typeface="MS PGothic" panose="020B0600070205080204" pitchFamily="34" charset="-128"/>
              </a:defRPr>
            </a:lvl3pPr>
            <a:lvl4pPr marL="1600200" indent="-228600">
              <a:spcBef>
                <a:spcPct val="20000"/>
              </a:spcBef>
              <a:buClr>
                <a:srgbClr val="C47810"/>
              </a:buClr>
              <a:buSzPct val="70000"/>
              <a:buFont typeface="Wingdings" pitchFamily="2" charset="2"/>
              <a:buChar char=""/>
              <a:defRPr sz="2000">
                <a:solidFill>
                  <a:schemeClr val="tx2"/>
                </a:solidFill>
                <a:latin typeface="Georgia" panose="02040502050405020303" pitchFamily="18" charset="0"/>
                <a:ea typeface="MS PGothic" panose="020B0600070205080204" pitchFamily="34" charset="-128"/>
              </a:defRPr>
            </a:lvl4pPr>
            <a:lvl5pPr marL="2057400" indent="-228600">
              <a:spcBef>
                <a:spcPct val="20000"/>
              </a:spcBef>
              <a:buClr>
                <a:srgbClr val="827752"/>
              </a:buClr>
              <a:buChar char="•"/>
              <a:defRPr sz="2000">
                <a:solidFill>
                  <a:schemeClr val="tx1"/>
                </a:solidFill>
                <a:latin typeface="Georgia" panose="02040502050405020303" pitchFamily="18" charset="0"/>
                <a:ea typeface="MS PGothic" panose="020B0600070205080204" pitchFamily="34" charset="-128"/>
              </a:defRPr>
            </a:lvl5pPr>
            <a:lvl6pPr marL="25146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6pPr>
            <a:lvl7pPr marL="29718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7pPr>
            <a:lvl8pPr marL="34290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8pPr>
            <a:lvl9pPr marL="3886200" indent="-228600" eaLnBrk="0" fontAlgn="base" hangingPunct="0">
              <a:spcBef>
                <a:spcPct val="20000"/>
              </a:spcBef>
              <a:spcAft>
                <a:spcPct val="0"/>
              </a:spcAft>
              <a:buClr>
                <a:srgbClr val="827752"/>
              </a:buClr>
              <a:buChar char="•"/>
              <a:defRPr sz="2000">
                <a:solidFill>
                  <a:schemeClr val="tx1"/>
                </a:solidFill>
                <a:latin typeface="Georgia" panose="02040502050405020303" pitchFamily="18" charset="0"/>
                <a:ea typeface="MS PGothic" panose="020B0600070205080204" pitchFamily="34" charset="-128"/>
              </a:defRPr>
            </a:lvl9pPr>
          </a:lstStyle>
          <a:p>
            <a:pPr eaLnBrk="1" hangingPunct="1">
              <a:spcBef>
                <a:spcPct val="0"/>
              </a:spcBef>
              <a:buClrTx/>
              <a:buSzTx/>
              <a:buFontTx/>
              <a:buNone/>
            </a:pPr>
            <a:r>
              <a:rPr lang="de-DE" altLang="de-DE" sz="1800" dirty="0">
                <a:solidFill>
                  <a:schemeClr val="accent3"/>
                </a:solidFill>
              </a:rPr>
              <a:t>Welches Ziel verfolgt Erziehung?</a:t>
            </a:r>
            <a:endParaRPr lang="de-DE" altLang="de-DE" sz="1800" dirty="0">
              <a:solidFill>
                <a:schemeClr val="accent3"/>
              </a:solidFill>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el 1">
            <a:extLst>
              <a:ext uri="{FF2B5EF4-FFF2-40B4-BE49-F238E27FC236}">
                <a16:creationId xmlns:a16="http://schemas.microsoft.com/office/drawing/2014/main" id="{6131D064-932C-E149-9269-25BC6E90785A}"/>
              </a:ext>
            </a:extLst>
          </p:cNvPr>
          <p:cNvSpPr>
            <a:spLocks noGrp="1"/>
          </p:cNvSpPr>
          <p:nvPr>
            <p:ph type="title"/>
          </p:nvPr>
        </p:nvSpPr>
        <p:spPr/>
        <p:txBody>
          <a:bodyPr/>
          <a:lstStyle/>
          <a:p>
            <a:pPr eaLnBrk="1" hangingPunct="1"/>
            <a:r>
              <a:rPr lang="de-DE" altLang="de-DE" dirty="0">
                <a:solidFill>
                  <a:schemeClr val="accent4"/>
                </a:solidFill>
              </a:rPr>
              <a:t>Besonderheiten des Faches in der Oberstufe</a:t>
            </a:r>
          </a:p>
        </p:txBody>
      </p:sp>
      <p:sp>
        <p:nvSpPr>
          <p:cNvPr id="17411" name="Inhaltsplatzhalter 3">
            <a:extLst>
              <a:ext uri="{FF2B5EF4-FFF2-40B4-BE49-F238E27FC236}">
                <a16:creationId xmlns:a16="http://schemas.microsoft.com/office/drawing/2014/main" id="{40FFB965-621C-1940-A0EB-2E4AFB992E02}"/>
              </a:ext>
            </a:extLst>
          </p:cNvPr>
          <p:cNvSpPr>
            <a:spLocks noGrp="1"/>
          </p:cNvSpPr>
          <p:nvPr>
            <p:ph idx="1"/>
          </p:nvPr>
        </p:nvSpPr>
        <p:spPr>
          <a:xfrm>
            <a:off x="628650" y="1085850"/>
            <a:ext cx="7886700" cy="3546873"/>
          </a:xfrm>
        </p:spPr>
        <p:txBody>
          <a:bodyPr>
            <a:normAutofit/>
          </a:bodyPr>
          <a:lstStyle/>
          <a:p>
            <a:pPr>
              <a:buFont typeface="Arial" panose="020B0604020202020204" pitchFamily="34" charset="0"/>
              <a:buChar char="•"/>
            </a:pPr>
            <a:r>
              <a:rPr lang="de-DE" altLang="de-DE" sz="1400" dirty="0">
                <a:solidFill>
                  <a:schemeClr val="accent3"/>
                </a:solidFill>
              </a:rPr>
              <a:t>Pädagogik ist ein Fach, das Ihr am </a:t>
            </a:r>
            <a:r>
              <a:rPr lang="de-DE" altLang="de-DE" sz="1400" dirty="0">
                <a:solidFill>
                  <a:schemeClr val="accent4"/>
                </a:solidFill>
              </a:rPr>
              <a:t>Geschwister-Scholl-Gymnasium erst in der Oberstufe </a:t>
            </a:r>
            <a:r>
              <a:rPr lang="de-DE" altLang="de-DE" sz="1400" dirty="0">
                <a:solidFill>
                  <a:schemeClr val="accent3"/>
                </a:solidFill>
              </a:rPr>
              <a:t>wählen könnt. </a:t>
            </a:r>
          </a:p>
          <a:p>
            <a:pPr lvl="1">
              <a:buFont typeface="Arial" panose="020B0604020202020204" pitchFamily="34" charset="0"/>
              <a:buChar char="•"/>
            </a:pPr>
            <a:r>
              <a:rPr lang="de-DE" altLang="de-DE" sz="1200" dirty="0">
                <a:solidFill>
                  <a:schemeClr val="accent3"/>
                </a:solidFill>
              </a:rPr>
              <a:t>Entsprechend der Richtlinien und dem Lehrplan Erziehungswissenschaft setzt es sich mit Fragestellungen zu den Bereichen Erziehung, Lernen, Bildung und Unterricht auseinander. Dabei beschäftigt ihr euch mit Fragen des menschlichen Zusammenlebens, aber auch mit der Entwicklung des Einzelnen. </a:t>
            </a:r>
          </a:p>
          <a:p>
            <a:pPr lvl="1">
              <a:buFont typeface="Arial" panose="020B0604020202020204" pitchFamily="34" charset="0"/>
              <a:buChar char="•"/>
            </a:pPr>
            <a:endParaRPr lang="de-DE" altLang="de-DE" sz="1200" dirty="0">
              <a:solidFill>
                <a:schemeClr val="accent3"/>
              </a:solidFill>
            </a:endParaRPr>
          </a:p>
          <a:p>
            <a:r>
              <a:rPr lang="de-DE" altLang="de-DE" sz="1425" dirty="0">
                <a:solidFill>
                  <a:schemeClr val="accent3"/>
                </a:solidFill>
              </a:rPr>
              <a:t>Pädagogik wird am GSG bislang als </a:t>
            </a:r>
            <a:r>
              <a:rPr lang="de-DE" altLang="de-DE" sz="1425" dirty="0">
                <a:solidFill>
                  <a:schemeClr val="accent4"/>
                </a:solidFill>
              </a:rPr>
              <a:t>Grundkurs </a:t>
            </a:r>
            <a:r>
              <a:rPr lang="de-DE" altLang="de-DE" sz="1425" dirty="0">
                <a:solidFill>
                  <a:schemeClr val="accent3"/>
                </a:solidFill>
              </a:rPr>
              <a:t>angeboten.</a:t>
            </a:r>
          </a:p>
          <a:p>
            <a:pPr lvl="1"/>
            <a:r>
              <a:rPr lang="de-DE" altLang="de-DE" sz="1200" dirty="0">
                <a:solidFill>
                  <a:schemeClr val="accent3"/>
                </a:solidFill>
              </a:rPr>
              <a:t>Daher kann es als drittes oder viertes Abiturfach belegt werden.</a:t>
            </a:r>
          </a:p>
          <a:p>
            <a:pPr marL="257175" lvl="1" indent="0">
              <a:buNone/>
            </a:pPr>
            <a:endParaRPr lang="de-DE" altLang="de-DE" sz="1200" dirty="0">
              <a:solidFill>
                <a:schemeClr val="accent3"/>
              </a:solidFill>
            </a:endParaRPr>
          </a:p>
          <a:p>
            <a:pPr>
              <a:buFont typeface="Arial" panose="020B0604020202020204" pitchFamily="34" charset="0"/>
              <a:buChar char="•"/>
            </a:pPr>
            <a:r>
              <a:rPr lang="de-DE" altLang="de-DE" sz="1400" dirty="0">
                <a:solidFill>
                  <a:schemeClr val="accent3"/>
                </a:solidFill>
              </a:rPr>
              <a:t>Pädagogik gibt Antworten auf die Frage nach dem Wesen des Menschen und bezieht so durchaus unterschiedliche Perspektiven der Fächer Biologie, Religion, Philosophie und Sozialwissenschaften mit ein.</a:t>
            </a:r>
          </a:p>
          <a:p>
            <a:pPr marL="0" indent="0">
              <a:buNone/>
            </a:pPr>
            <a:endParaRPr lang="de-DE" altLang="de-DE" sz="1400" dirty="0">
              <a:solidFill>
                <a:schemeClr val="accent3"/>
              </a:solidFill>
            </a:endParaRPr>
          </a:p>
          <a:p>
            <a:pPr>
              <a:buFont typeface="Arial" panose="020B0604020202020204" pitchFamily="34" charset="0"/>
              <a:buChar char="•"/>
            </a:pPr>
            <a:r>
              <a:rPr lang="de-DE" altLang="de-DE" sz="1400" dirty="0">
                <a:solidFill>
                  <a:schemeClr val="accent3"/>
                </a:solidFill>
              </a:rPr>
              <a:t>Getreu dem Motto des VDP </a:t>
            </a:r>
            <a:r>
              <a:rPr lang="de-DE" altLang="de-DE" sz="1050" dirty="0">
                <a:solidFill>
                  <a:schemeClr val="accent3"/>
                </a:solidFill>
              </a:rPr>
              <a:t>(Verband der Pädagogiklehrer) </a:t>
            </a:r>
            <a:r>
              <a:rPr lang="de-DE" altLang="de-DE" sz="1400" dirty="0">
                <a:solidFill>
                  <a:schemeClr val="accent3"/>
                </a:solidFill>
              </a:rPr>
              <a:t>“Erziehung müssen alle lernen” bietet Euch das Fach über die Schule hinaus an, Fähigkeiten und Fertigkeiten zu erwerben, von denen ihr vielleicht ein Leben lang zehren könnt, die zumindest aber eine Hilfestellung im kommenden Leben darstellen.</a:t>
            </a:r>
          </a:p>
        </p:txBody>
      </p:sp>
      <p:sp>
        <p:nvSpPr>
          <p:cNvPr id="17410" name="Fußzeilenplatzhalter 2">
            <a:extLst>
              <a:ext uri="{FF2B5EF4-FFF2-40B4-BE49-F238E27FC236}">
                <a16:creationId xmlns:a16="http://schemas.microsoft.com/office/drawing/2014/main" id="{50D1F558-34D4-DA47-A7D1-105FFBBCE469}"/>
              </a:ext>
            </a:extLst>
          </p:cNvPr>
          <p:cNvSpPr>
            <a:spLocks noGrp="1"/>
          </p:cNvSpPr>
          <p:nvPr>
            <p:ph type="ftr" sz="quarter" idx="11"/>
          </p:nvPr>
        </p:nvSpPr>
        <p:spPr bwMode="auto">
          <a:ln>
            <a:miter lim="800000"/>
            <a:headEnd/>
            <a:tailEnd/>
          </a:ln>
        </p:spPr>
        <p:txBody>
          <a:bodyPr vert="horz" wrap="square" lIns="68580" tIns="34290" rIns="68580" bIns="34290" numCol="1" rtlCol="0" anchor="t" anchorCtr="0" compatLnSpc="1">
            <a:prstTxWarp prst="textNoShape">
              <a:avLst/>
            </a:prstTxWarp>
          </a:bodyPr>
          <a:lstStyle/>
          <a:p>
            <a:pPr fontAlgn="base">
              <a:spcBef>
                <a:spcPct val="0"/>
              </a:spcBef>
              <a:spcAft>
                <a:spcPct val="0"/>
              </a:spcAft>
              <a:defRPr/>
            </a:pPr>
            <a:r>
              <a:rPr lang="en-US">
                <a:ea typeface="MS PGothic" pitchFamily="34" charset="-128"/>
              </a:rPr>
              <a:t>Geschwister-Scholl-Gymnasium Velbert</a:t>
            </a:r>
          </a:p>
        </p:txBody>
      </p:sp>
    </p:spTree>
    <p:extLst>
      <p:ext uri="{BB962C8B-B14F-4D97-AF65-F5344CB8AC3E}">
        <p14:creationId xmlns:p14="http://schemas.microsoft.com/office/powerpoint/2010/main" val="1435014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417AA9-19BE-6DAC-9319-797B3F4E828A}"/>
              </a:ext>
            </a:extLst>
          </p:cNvPr>
          <p:cNvSpPr>
            <a:spLocks noGrp="1"/>
          </p:cNvSpPr>
          <p:nvPr>
            <p:ph type="title"/>
          </p:nvPr>
        </p:nvSpPr>
        <p:spPr>
          <a:xfrm>
            <a:off x="628650" y="49768"/>
            <a:ext cx="7886700" cy="994172"/>
          </a:xfrm>
        </p:spPr>
        <p:txBody>
          <a:bodyPr/>
          <a:lstStyle/>
          <a:p>
            <a:r>
              <a:rPr lang="de-DE" altLang="de-DE" dirty="0">
                <a:solidFill>
                  <a:schemeClr val="accent4"/>
                </a:solidFill>
              </a:rPr>
              <a:t>Besonderheiten des Faches in der Oberstufe</a:t>
            </a:r>
            <a:endParaRPr lang="de-DE" dirty="0">
              <a:solidFill>
                <a:schemeClr val="accent4"/>
              </a:solidFill>
            </a:endParaRPr>
          </a:p>
        </p:txBody>
      </p:sp>
      <p:sp>
        <p:nvSpPr>
          <p:cNvPr id="3" name="Inhaltsplatzhalter 2">
            <a:extLst>
              <a:ext uri="{FF2B5EF4-FFF2-40B4-BE49-F238E27FC236}">
                <a16:creationId xmlns:a16="http://schemas.microsoft.com/office/drawing/2014/main" id="{65EAF8B4-77A0-F0A5-8ED2-2E4F41C6CE2B}"/>
              </a:ext>
            </a:extLst>
          </p:cNvPr>
          <p:cNvSpPr>
            <a:spLocks noGrp="1"/>
          </p:cNvSpPr>
          <p:nvPr>
            <p:ph idx="1"/>
          </p:nvPr>
        </p:nvSpPr>
        <p:spPr>
          <a:xfrm>
            <a:off x="628650" y="777358"/>
            <a:ext cx="7886700" cy="3588783"/>
          </a:xfrm>
        </p:spPr>
        <p:txBody>
          <a:bodyPr>
            <a:noAutofit/>
          </a:bodyPr>
          <a:lstStyle/>
          <a:p>
            <a:pPr marL="257175" lvl="1" indent="0">
              <a:buNone/>
            </a:pPr>
            <a:r>
              <a:rPr lang="de-DE" sz="1600" dirty="0">
                <a:solidFill>
                  <a:schemeClr val="accent4"/>
                </a:solidFill>
              </a:rPr>
              <a:t>Pädagogik ist das richtige Fach für Dich, wenn…</a:t>
            </a:r>
          </a:p>
          <a:p>
            <a:pPr lvl="2"/>
            <a:r>
              <a:rPr lang="de-DE" sz="1200" dirty="0">
                <a:solidFill>
                  <a:schemeClr val="accent3"/>
                </a:solidFill>
              </a:rPr>
              <a:t>…Du an Menschen interessiert bist und sie in ihrem Handeln verstehen möchtest.</a:t>
            </a:r>
          </a:p>
          <a:p>
            <a:pPr lvl="2"/>
            <a:r>
              <a:rPr lang="de-DE" sz="1200" dirty="0">
                <a:solidFill>
                  <a:schemeClr val="accent3"/>
                </a:solidFill>
              </a:rPr>
              <a:t>…Du Dich der Meinung anschließt, dass Pädagogik uns alle angeht (auch Männer!).</a:t>
            </a:r>
          </a:p>
          <a:p>
            <a:pPr lvl="2"/>
            <a:r>
              <a:rPr lang="de-DE" sz="1200" dirty="0">
                <a:solidFill>
                  <a:schemeClr val="accent3"/>
                </a:solidFill>
              </a:rPr>
              <a:t>…Du wissen möchtest, wie man lernt und wie man sich das eigene Lernen erleichtern kann.</a:t>
            </a:r>
          </a:p>
          <a:p>
            <a:pPr lvl="2"/>
            <a:r>
              <a:rPr lang="de-DE" sz="1200" dirty="0">
                <a:solidFill>
                  <a:schemeClr val="accent3"/>
                </a:solidFill>
              </a:rPr>
              <a:t>…Du erfahren möchtest, wie sich gesellschaftliche Veränderungen auf Familien, Kinder und Jugendliche auswirken.</a:t>
            </a:r>
          </a:p>
          <a:p>
            <a:pPr lvl="2"/>
            <a:r>
              <a:rPr lang="de-DE" sz="1200" dirty="0">
                <a:solidFill>
                  <a:schemeClr val="accent3"/>
                </a:solidFill>
              </a:rPr>
              <a:t>…Dich die Entwicklung von Kindern sowie die damit verbundenen Aufgaben der Eltern und Erzieher interessieren.</a:t>
            </a:r>
          </a:p>
          <a:p>
            <a:pPr lvl="2"/>
            <a:r>
              <a:rPr lang="de-DE" sz="1200" dirty="0">
                <a:solidFill>
                  <a:schemeClr val="accent3"/>
                </a:solidFill>
              </a:rPr>
              <a:t>…Du herausfinden möchtest, wie die vielfältigen Probleme Jugendlicher entstehen und wie man sie vermeiden bzw. wie man Betroffenen helfen kann.</a:t>
            </a:r>
          </a:p>
          <a:p>
            <a:pPr lvl="2"/>
            <a:r>
              <a:rPr lang="de-DE" sz="1200" dirty="0">
                <a:solidFill>
                  <a:schemeClr val="accent3"/>
                </a:solidFill>
              </a:rPr>
              <a:t>…Du pädagogische Einrichtungen kennen lernen möchtest.</a:t>
            </a:r>
          </a:p>
          <a:p>
            <a:pPr lvl="2"/>
            <a:r>
              <a:rPr lang="de-DE" sz="1200" dirty="0">
                <a:solidFill>
                  <a:schemeClr val="accent3"/>
                </a:solidFill>
              </a:rPr>
              <a:t>…Du Interesse daran hast, wie Erkenntnisse aus Psychologie und Soziologie in pädagogisches Handeln umgesetzt werden können.</a:t>
            </a:r>
          </a:p>
          <a:p>
            <a:pPr lvl="2"/>
            <a:r>
              <a:rPr lang="de-DE" sz="1200" dirty="0">
                <a:solidFill>
                  <a:schemeClr val="accent3"/>
                </a:solidFill>
              </a:rPr>
              <a:t>…Du lernen möchtest, gesellschaftlich und menschlich kompetent zu handeln.</a:t>
            </a:r>
          </a:p>
          <a:p>
            <a:pPr marL="257175" lvl="1" indent="0">
              <a:buNone/>
            </a:pPr>
            <a:endParaRPr lang="de-DE" sz="1200" dirty="0">
              <a:solidFill>
                <a:schemeClr val="accent3"/>
              </a:solidFill>
            </a:endParaRPr>
          </a:p>
          <a:p>
            <a:pPr marL="257175" lvl="1" indent="0">
              <a:buNone/>
            </a:pPr>
            <a:r>
              <a:rPr lang="de-DE" sz="1600" dirty="0">
                <a:solidFill>
                  <a:schemeClr val="accent4"/>
                </a:solidFill>
              </a:rPr>
              <a:t>Finger weg, wenn…</a:t>
            </a:r>
          </a:p>
          <a:p>
            <a:pPr lvl="2"/>
            <a:r>
              <a:rPr lang="de-DE" sz="1200" dirty="0">
                <a:solidFill>
                  <a:schemeClr val="accent3"/>
                </a:solidFill>
              </a:rPr>
              <a:t>…Du nicht bereit bist, Dich mit Theorien auseinanderzusetzen und sie auf ihre pädagogische Bedeutsamkeit hin zu hinterfragen.</a:t>
            </a:r>
          </a:p>
          <a:p>
            <a:pPr lvl="2"/>
            <a:r>
              <a:rPr lang="de-DE" sz="1200" dirty="0">
                <a:solidFill>
                  <a:schemeClr val="accent3"/>
                </a:solidFill>
              </a:rPr>
              <a:t>…Du nur „aus dem Nähkästchen plaudern“ möchtest.</a:t>
            </a:r>
          </a:p>
          <a:p>
            <a:pPr lvl="2"/>
            <a:r>
              <a:rPr lang="de-DE" sz="1200" dirty="0">
                <a:solidFill>
                  <a:schemeClr val="accent3"/>
                </a:solidFill>
              </a:rPr>
              <a:t>…Du nicht motiviert bist, intensiv mit zum Teil auch sehr komplexen Texten zu arbeiten.</a:t>
            </a:r>
          </a:p>
          <a:p>
            <a:pPr lvl="2"/>
            <a:r>
              <a:rPr lang="de-DE" sz="1200" dirty="0">
                <a:solidFill>
                  <a:schemeClr val="accent3"/>
                </a:solidFill>
              </a:rPr>
              <a:t>…Du „nur ‘ne ruhige Kugel schieben“ möchtest.</a:t>
            </a:r>
          </a:p>
        </p:txBody>
      </p:sp>
      <p:sp>
        <p:nvSpPr>
          <p:cNvPr id="4" name="Fußzeilenplatzhalter 3">
            <a:extLst>
              <a:ext uri="{FF2B5EF4-FFF2-40B4-BE49-F238E27FC236}">
                <a16:creationId xmlns:a16="http://schemas.microsoft.com/office/drawing/2014/main" id="{25475AF7-6366-ABFF-5FBF-6122E2A78D8D}"/>
              </a:ext>
            </a:extLst>
          </p:cNvPr>
          <p:cNvSpPr>
            <a:spLocks noGrp="1"/>
          </p:cNvSpPr>
          <p:nvPr>
            <p:ph type="ftr" sz="quarter" idx="11"/>
          </p:nvPr>
        </p:nvSpPr>
        <p:spPr/>
        <p:txBody>
          <a:bodyPr/>
          <a:lstStyle/>
          <a:p>
            <a:pPr>
              <a:defRPr/>
            </a:pPr>
            <a:r>
              <a:rPr lang="en-US"/>
              <a:t>Geschwister-Scholl-Gymnasium Velbert</a:t>
            </a:r>
          </a:p>
        </p:txBody>
      </p:sp>
    </p:spTree>
    <p:extLst>
      <p:ext uri="{BB962C8B-B14F-4D97-AF65-F5344CB8AC3E}">
        <p14:creationId xmlns:p14="http://schemas.microsoft.com/office/powerpoint/2010/main" val="2821844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el 1">
            <a:extLst>
              <a:ext uri="{FF2B5EF4-FFF2-40B4-BE49-F238E27FC236}">
                <a16:creationId xmlns:a16="http://schemas.microsoft.com/office/drawing/2014/main" id="{6131D064-932C-E149-9269-25BC6E90785A}"/>
              </a:ext>
            </a:extLst>
          </p:cNvPr>
          <p:cNvSpPr>
            <a:spLocks noGrp="1"/>
          </p:cNvSpPr>
          <p:nvPr>
            <p:ph type="title"/>
          </p:nvPr>
        </p:nvSpPr>
        <p:spPr/>
        <p:txBody>
          <a:bodyPr/>
          <a:lstStyle/>
          <a:p>
            <a:pPr eaLnBrk="1" hangingPunct="1"/>
            <a:r>
              <a:rPr lang="de-DE" altLang="de-DE" dirty="0">
                <a:solidFill>
                  <a:schemeClr val="accent4"/>
                </a:solidFill>
              </a:rPr>
              <a:t>Themen und Inhalte des Faches in der Oberstufe</a:t>
            </a:r>
          </a:p>
        </p:txBody>
      </p:sp>
      <p:sp>
        <p:nvSpPr>
          <p:cNvPr id="17411" name="Inhaltsplatzhalter 3">
            <a:extLst>
              <a:ext uri="{FF2B5EF4-FFF2-40B4-BE49-F238E27FC236}">
                <a16:creationId xmlns:a16="http://schemas.microsoft.com/office/drawing/2014/main" id="{40FFB965-621C-1940-A0EB-2E4AFB992E02}"/>
              </a:ext>
            </a:extLst>
          </p:cNvPr>
          <p:cNvSpPr>
            <a:spLocks noGrp="1"/>
          </p:cNvSpPr>
          <p:nvPr>
            <p:ph idx="1"/>
          </p:nvPr>
        </p:nvSpPr>
        <p:spPr>
          <a:xfrm>
            <a:off x="628650" y="1062680"/>
            <a:ext cx="7886700" cy="3704583"/>
          </a:xfrm>
        </p:spPr>
        <p:txBody>
          <a:bodyPr>
            <a:normAutofit/>
          </a:bodyPr>
          <a:lstStyle/>
          <a:p>
            <a:pPr marL="0" indent="0" algn="ctr" eaLnBrk="1" hangingPunct="1">
              <a:lnSpc>
                <a:spcPct val="90000"/>
              </a:lnSpc>
              <a:buNone/>
            </a:pPr>
            <a:r>
              <a:rPr lang="de-DE" altLang="de-DE" sz="1800" dirty="0"/>
              <a:t>Folgende Fragestellungen leiten uns durch die Oberstufe: </a:t>
            </a:r>
          </a:p>
          <a:p>
            <a:pPr marL="0" indent="0" eaLnBrk="1" hangingPunct="1">
              <a:lnSpc>
                <a:spcPct val="90000"/>
              </a:lnSpc>
              <a:buNone/>
            </a:pPr>
            <a:endParaRPr lang="de-DE" altLang="de-DE" dirty="0"/>
          </a:p>
          <a:p>
            <a:pPr marL="0" indent="0" eaLnBrk="1" hangingPunct="1">
              <a:lnSpc>
                <a:spcPct val="90000"/>
              </a:lnSpc>
              <a:buNone/>
            </a:pPr>
            <a:r>
              <a:rPr lang="de-DE" altLang="de-DE" sz="1800" dirty="0"/>
              <a:t>Einführungsphase</a:t>
            </a:r>
          </a:p>
          <a:p>
            <a:pPr marL="0" indent="0" eaLnBrk="1" hangingPunct="1">
              <a:lnSpc>
                <a:spcPct val="90000"/>
              </a:lnSpc>
              <a:buNone/>
            </a:pPr>
            <a:endParaRPr lang="de-DE" altLang="de-DE" dirty="0">
              <a:solidFill>
                <a:schemeClr val="accent3"/>
              </a:solidFill>
            </a:endParaRPr>
          </a:p>
          <a:p>
            <a:pPr lvl="1" eaLnBrk="1" hangingPunct="1">
              <a:lnSpc>
                <a:spcPct val="90000"/>
              </a:lnSpc>
            </a:pPr>
            <a:r>
              <a:rPr lang="de-DE" altLang="de-DE" sz="1600" dirty="0">
                <a:solidFill>
                  <a:schemeClr val="accent3"/>
                </a:solidFill>
              </a:rPr>
              <a:t>Erziehung</a:t>
            </a:r>
          </a:p>
          <a:p>
            <a:pPr lvl="2"/>
            <a:r>
              <a:rPr lang="de-DE" altLang="de-DE" sz="1200" dirty="0">
                <a:solidFill>
                  <a:schemeClr val="accent3"/>
                </a:solidFill>
              </a:rPr>
              <a:t>Der Mensch wird zum Menschen nur durch Erziehung“ - Erziehung, Bildung und Sozialisation als pädagogische Grundbegriffe: Erfahrungen, Vorverständnisse, erste Klärungen</a:t>
            </a:r>
          </a:p>
          <a:p>
            <a:pPr lvl="2"/>
            <a:r>
              <a:rPr lang="de-DE" altLang="de-DE" sz="1200" dirty="0">
                <a:solidFill>
                  <a:schemeClr val="accent3"/>
                </a:solidFill>
              </a:rPr>
              <a:t>„Stilvoll erziehen?“ – Formen und Stile der Erziehung</a:t>
            </a:r>
          </a:p>
          <a:p>
            <a:pPr lvl="2"/>
            <a:r>
              <a:rPr lang="de-DE" altLang="de-DE" sz="1200" dirty="0">
                <a:solidFill>
                  <a:schemeClr val="accent3"/>
                </a:solidFill>
              </a:rPr>
              <a:t>„Früher und heute - hier und da“ – Erziehung im historischen und/oder kulturellen Kontext</a:t>
            </a:r>
          </a:p>
          <a:p>
            <a:pPr lvl="1"/>
            <a:r>
              <a:rPr lang="de-DE" altLang="de-DE" sz="1600" dirty="0">
                <a:solidFill>
                  <a:schemeClr val="accent3"/>
                </a:solidFill>
              </a:rPr>
              <a:t>Lernen</a:t>
            </a:r>
          </a:p>
          <a:p>
            <a:pPr lvl="2"/>
            <a:r>
              <a:rPr lang="de-DE" altLang="de-DE" sz="1200" dirty="0">
                <a:solidFill>
                  <a:schemeClr val="accent3"/>
                </a:solidFill>
              </a:rPr>
              <a:t>„Was hat Lernen mit Erziehung zu tun?“ – Lernen im pädagogischen Kontext</a:t>
            </a:r>
          </a:p>
          <a:p>
            <a:pPr lvl="2"/>
            <a:r>
              <a:rPr lang="de-DE" altLang="de-DE" sz="1200" dirty="0">
                <a:solidFill>
                  <a:schemeClr val="accent3"/>
                </a:solidFill>
              </a:rPr>
              <a:t>„Zuckerbrot und Peitsche?“- Entwicklung der Lerntheorien: Behaviorismus, Kognitivismus, Modelllernen</a:t>
            </a:r>
          </a:p>
          <a:p>
            <a:pPr lvl="2"/>
            <a:r>
              <a:rPr lang="de-DE" altLang="de-DE" sz="1200" dirty="0">
                <a:solidFill>
                  <a:schemeClr val="accent3"/>
                </a:solidFill>
              </a:rPr>
              <a:t>„Mein Gehirn und ich“ – Neurowissenschaftliche Erkenntnisse zum Lernen</a:t>
            </a:r>
          </a:p>
          <a:p>
            <a:pPr lvl="2"/>
            <a:r>
              <a:rPr lang="de-DE" altLang="de-DE" sz="1200" dirty="0">
                <a:solidFill>
                  <a:schemeClr val="accent3"/>
                </a:solidFill>
              </a:rPr>
              <a:t>„Lernen </a:t>
            </a:r>
            <a:r>
              <a:rPr lang="de-DE" altLang="de-DE" sz="1200" dirty="0" err="1">
                <a:solidFill>
                  <a:schemeClr val="accent3"/>
                </a:solidFill>
              </a:rPr>
              <a:t>lernen</a:t>
            </a:r>
            <a:r>
              <a:rPr lang="de-DE" altLang="de-DE" sz="1200" dirty="0">
                <a:solidFill>
                  <a:schemeClr val="accent3"/>
                </a:solidFill>
              </a:rPr>
              <a:t>“ – Praxisprojekt zwischen EF und Jgst.5</a:t>
            </a:r>
          </a:p>
          <a:p>
            <a:pPr lvl="1" eaLnBrk="1" hangingPunct="1">
              <a:lnSpc>
                <a:spcPct val="90000"/>
              </a:lnSpc>
              <a:buFont typeface="Wingdings" pitchFamily="2" charset="2"/>
              <a:buNone/>
            </a:pPr>
            <a:endParaRPr lang="de-DE" altLang="de-DE" sz="900" dirty="0"/>
          </a:p>
        </p:txBody>
      </p:sp>
      <p:sp>
        <p:nvSpPr>
          <p:cNvPr id="17410" name="Fußzeilenplatzhalter 2">
            <a:extLst>
              <a:ext uri="{FF2B5EF4-FFF2-40B4-BE49-F238E27FC236}">
                <a16:creationId xmlns:a16="http://schemas.microsoft.com/office/drawing/2014/main" id="{50D1F558-34D4-DA47-A7D1-105FFBBCE469}"/>
              </a:ext>
            </a:extLst>
          </p:cNvPr>
          <p:cNvSpPr>
            <a:spLocks noGrp="1"/>
          </p:cNvSpPr>
          <p:nvPr>
            <p:ph type="ftr" sz="quarter" idx="11"/>
          </p:nvPr>
        </p:nvSpPr>
        <p:spPr bwMode="auto">
          <a:ln>
            <a:miter lim="800000"/>
            <a:headEnd/>
            <a:tailEnd/>
          </a:ln>
        </p:spPr>
        <p:txBody>
          <a:bodyPr vert="horz" wrap="square" lIns="68580" tIns="34290" rIns="68580" bIns="34290" numCol="1" rtlCol="0" anchor="t" anchorCtr="0" compatLnSpc="1">
            <a:prstTxWarp prst="textNoShape">
              <a:avLst/>
            </a:prstTxWarp>
          </a:bodyPr>
          <a:lstStyle/>
          <a:p>
            <a:pPr fontAlgn="base">
              <a:spcBef>
                <a:spcPct val="0"/>
              </a:spcBef>
              <a:spcAft>
                <a:spcPct val="0"/>
              </a:spcAft>
              <a:defRPr/>
            </a:pPr>
            <a:r>
              <a:rPr lang="en-US">
                <a:ea typeface="MS PGothic" pitchFamily="34" charset="-128"/>
              </a:rPr>
              <a:t>Geschwister-Scholl-Gymnasium Velbert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25A074-20AA-F899-160A-777126327582}"/>
              </a:ext>
            </a:extLst>
          </p:cNvPr>
          <p:cNvSpPr>
            <a:spLocks noGrp="1"/>
          </p:cNvSpPr>
          <p:nvPr>
            <p:ph type="title"/>
          </p:nvPr>
        </p:nvSpPr>
        <p:spPr/>
        <p:txBody>
          <a:bodyPr/>
          <a:lstStyle/>
          <a:p>
            <a:r>
              <a:rPr lang="de-DE" altLang="de-DE" dirty="0">
                <a:solidFill>
                  <a:schemeClr val="accent4"/>
                </a:solidFill>
              </a:rPr>
              <a:t>Themen und Inhalte des Faches in der Oberstufe</a:t>
            </a:r>
            <a:endParaRPr lang="de-DE" dirty="0">
              <a:solidFill>
                <a:schemeClr val="accent4"/>
              </a:solidFill>
            </a:endParaRPr>
          </a:p>
        </p:txBody>
      </p:sp>
      <p:sp>
        <p:nvSpPr>
          <p:cNvPr id="3" name="Inhaltsplatzhalter 2">
            <a:extLst>
              <a:ext uri="{FF2B5EF4-FFF2-40B4-BE49-F238E27FC236}">
                <a16:creationId xmlns:a16="http://schemas.microsoft.com/office/drawing/2014/main" id="{C426147E-4384-BC29-72D2-0A58DECA21D8}"/>
              </a:ext>
            </a:extLst>
          </p:cNvPr>
          <p:cNvSpPr>
            <a:spLocks noGrp="1"/>
          </p:cNvSpPr>
          <p:nvPr>
            <p:ph idx="1"/>
          </p:nvPr>
        </p:nvSpPr>
        <p:spPr/>
        <p:txBody>
          <a:bodyPr>
            <a:normAutofit/>
          </a:bodyPr>
          <a:lstStyle/>
          <a:p>
            <a:pPr marL="0" indent="0">
              <a:buNone/>
            </a:pPr>
            <a:r>
              <a:rPr lang="de-DE" sz="1800" dirty="0"/>
              <a:t>Qualifikationsphase</a:t>
            </a:r>
          </a:p>
          <a:p>
            <a:pPr marL="0" indent="0">
              <a:buNone/>
            </a:pPr>
            <a:endParaRPr lang="de-DE" dirty="0"/>
          </a:p>
          <a:p>
            <a:pPr lvl="1" eaLnBrk="1" hangingPunct="1">
              <a:lnSpc>
                <a:spcPct val="90000"/>
              </a:lnSpc>
            </a:pPr>
            <a:r>
              <a:rPr lang="de-DE" altLang="de-DE" sz="1600" dirty="0"/>
              <a:t>Entwicklung, Sozialisation und Erziehung</a:t>
            </a:r>
          </a:p>
          <a:p>
            <a:pPr lvl="2"/>
            <a:r>
              <a:rPr lang="de-DE" altLang="de-DE" sz="1200" dirty="0"/>
              <a:t>Wo „Es“ war soll „Ich“ werden – Entwicklung aus psychoanalytischer Sicht</a:t>
            </a:r>
          </a:p>
          <a:p>
            <a:pPr lvl="2"/>
            <a:r>
              <a:rPr lang="de-DE" altLang="de-DE" sz="1200" dirty="0"/>
              <a:t>„Aus Hänschen wird Hans“ – Das psychosoziale Entwicklungsmodell nach Erik H. Erikson</a:t>
            </a:r>
          </a:p>
          <a:p>
            <a:pPr lvl="2"/>
            <a:r>
              <a:rPr lang="de-DE" altLang="de-DE" sz="1200" dirty="0"/>
              <a:t>„Einsichten“ – Kognitive Entwicklung und menschliches Lernen nach J. Piaget</a:t>
            </a:r>
          </a:p>
          <a:p>
            <a:pPr lvl="2"/>
            <a:r>
              <a:rPr lang="de-DE" altLang="de-DE" sz="1200" dirty="0"/>
              <a:t>„Du, du, das darfst du nicht!“ – Moralische Entwicklung am Beispiel des Just-Community- Konzeptes im Anschluss an L. Kohlberg</a:t>
            </a:r>
          </a:p>
          <a:p>
            <a:pPr lvl="1"/>
            <a:r>
              <a:rPr lang="de-DE" altLang="de-DE" sz="1600" dirty="0"/>
              <a:t>Identität</a:t>
            </a:r>
          </a:p>
          <a:p>
            <a:pPr lvl="2"/>
            <a:r>
              <a:rPr lang="de-DE" altLang="de-DE" sz="1200" dirty="0"/>
              <a:t>Sozialisation im Jugendalter – Ein produktiver und konstruktiver Prozess der Gestaltung von Identität</a:t>
            </a:r>
          </a:p>
          <a:p>
            <a:pPr lvl="2"/>
            <a:r>
              <a:rPr lang="de-DE" dirty="0"/>
              <a:t>„Für heute reicht`s“ – Unzureichende Identitätsentwicklung am Beispiel von aggressivem Verhalten nach Heitmeyer (Gewalt in der Schule &amp; Grenzüberschreitungen)</a:t>
            </a:r>
          </a:p>
          <a:p>
            <a:pPr lvl="2"/>
            <a:r>
              <a:rPr lang="de-DE" dirty="0"/>
              <a:t>„Vorbeugen ist besser als heilen“ – Pädagogisches Empowerment durch Prävention und Intervention</a:t>
            </a:r>
          </a:p>
        </p:txBody>
      </p:sp>
      <p:sp>
        <p:nvSpPr>
          <p:cNvPr id="4" name="Fußzeilenplatzhalter 3">
            <a:extLst>
              <a:ext uri="{FF2B5EF4-FFF2-40B4-BE49-F238E27FC236}">
                <a16:creationId xmlns:a16="http://schemas.microsoft.com/office/drawing/2014/main" id="{7FB77B66-CBDC-33CA-ED59-6B2FEA556AA1}"/>
              </a:ext>
            </a:extLst>
          </p:cNvPr>
          <p:cNvSpPr>
            <a:spLocks noGrp="1"/>
          </p:cNvSpPr>
          <p:nvPr>
            <p:ph type="ftr" sz="quarter" idx="11"/>
          </p:nvPr>
        </p:nvSpPr>
        <p:spPr/>
        <p:txBody>
          <a:bodyPr/>
          <a:lstStyle/>
          <a:p>
            <a:pPr>
              <a:defRPr/>
            </a:pPr>
            <a:r>
              <a:rPr lang="en-US"/>
              <a:t>Geschwister-Scholl-Gymnasium Velbert</a:t>
            </a:r>
          </a:p>
        </p:txBody>
      </p:sp>
    </p:spTree>
    <p:extLst>
      <p:ext uri="{BB962C8B-B14F-4D97-AF65-F5344CB8AC3E}">
        <p14:creationId xmlns:p14="http://schemas.microsoft.com/office/powerpoint/2010/main" val="3022040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C7A434-CF5F-C830-0903-F0A7BB8CA780}"/>
              </a:ext>
            </a:extLst>
          </p:cNvPr>
          <p:cNvSpPr>
            <a:spLocks noGrp="1"/>
          </p:cNvSpPr>
          <p:nvPr>
            <p:ph type="title"/>
          </p:nvPr>
        </p:nvSpPr>
        <p:spPr/>
        <p:txBody>
          <a:bodyPr/>
          <a:lstStyle/>
          <a:p>
            <a:r>
              <a:rPr lang="de-DE" altLang="de-DE" dirty="0">
                <a:solidFill>
                  <a:schemeClr val="accent4"/>
                </a:solidFill>
              </a:rPr>
              <a:t>Themen und Inhalte des Faches in der Oberstufe</a:t>
            </a:r>
            <a:endParaRPr lang="de-DE" dirty="0">
              <a:solidFill>
                <a:schemeClr val="accent4"/>
              </a:solidFill>
            </a:endParaRPr>
          </a:p>
        </p:txBody>
      </p:sp>
      <p:sp>
        <p:nvSpPr>
          <p:cNvPr id="3" name="Inhaltsplatzhalter 2">
            <a:extLst>
              <a:ext uri="{FF2B5EF4-FFF2-40B4-BE49-F238E27FC236}">
                <a16:creationId xmlns:a16="http://schemas.microsoft.com/office/drawing/2014/main" id="{00F6E4A3-0938-F737-5189-F067D95D1729}"/>
              </a:ext>
            </a:extLst>
          </p:cNvPr>
          <p:cNvSpPr>
            <a:spLocks noGrp="1"/>
          </p:cNvSpPr>
          <p:nvPr>
            <p:ph idx="1"/>
          </p:nvPr>
        </p:nvSpPr>
        <p:spPr/>
        <p:txBody>
          <a:bodyPr/>
          <a:lstStyle/>
          <a:p>
            <a:pPr lvl="1" eaLnBrk="1" hangingPunct="1">
              <a:lnSpc>
                <a:spcPct val="90000"/>
              </a:lnSpc>
            </a:pPr>
            <a:r>
              <a:rPr lang="de-DE" altLang="de-DE" sz="1600" dirty="0">
                <a:solidFill>
                  <a:schemeClr val="accent3"/>
                </a:solidFill>
              </a:rPr>
              <a:t>Werte, Normen und Ziele in Erziehung und Bildung</a:t>
            </a:r>
          </a:p>
          <a:p>
            <a:pPr lvl="2"/>
            <a:r>
              <a:rPr lang="de-DE" altLang="de-DE" sz="1200" dirty="0">
                <a:solidFill>
                  <a:schemeClr val="accent3"/>
                </a:solidFill>
              </a:rPr>
              <a:t>„Für Führer, Volk und Vaterland“ - Prinzipien der Erziehung im Nationalsozialismus am Beispiel der Jugendorganisationen HJ und BDM</a:t>
            </a:r>
          </a:p>
          <a:p>
            <a:pPr lvl="2"/>
            <a:r>
              <a:rPr lang="de-DE" altLang="de-DE" sz="1200" dirty="0">
                <a:solidFill>
                  <a:schemeClr val="accent3"/>
                </a:solidFill>
              </a:rPr>
              <a:t>„Pädagogik der Achtung“ – Individualität und Eigenpersönlichkeit der erziehenden Person und des Kindes im reformpädagogischen Konzept J. Korczaks</a:t>
            </a:r>
          </a:p>
          <a:p>
            <a:pPr lvl="2"/>
            <a:r>
              <a:rPr lang="de-DE" altLang="de-DE" sz="1200" dirty="0">
                <a:solidFill>
                  <a:schemeClr val="accent3"/>
                </a:solidFill>
              </a:rPr>
              <a:t>„Deine Rolle, meine Rolle“ - Sozialisation und Persönlichkeit nach G.H. Mead</a:t>
            </a:r>
            <a:endParaRPr lang="en-US" altLang="de-DE" sz="1200" dirty="0">
              <a:solidFill>
                <a:schemeClr val="accent3"/>
              </a:solidFill>
            </a:endParaRPr>
          </a:p>
          <a:p>
            <a:pPr marL="514350" lvl="2" indent="0">
              <a:buNone/>
            </a:pPr>
            <a:endParaRPr lang="de-DE" altLang="de-DE" sz="1200" dirty="0">
              <a:solidFill>
                <a:schemeClr val="accent3"/>
              </a:solidFill>
            </a:endParaRPr>
          </a:p>
          <a:p>
            <a:pPr lvl="1"/>
            <a:r>
              <a:rPr lang="de-DE" altLang="de-DE" sz="1600" dirty="0">
                <a:solidFill>
                  <a:schemeClr val="accent3"/>
                </a:solidFill>
              </a:rPr>
              <a:t>Pädagogische Professionalisierung in verschiedenen Institutionen</a:t>
            </a:r>
          </a:p>
          <a:p>
            <a:pPr lvl="2"/>
            <a:r>
              <a:rPr lang="de-DE" altLang="de-DE" sz="1200" dirty="0">
                <a:solidFill>
                  <a:schemeClr val="accent3"/>
                </a:solidFill>
              </a:rPr>
              <a:t>„Das dt. Bildungswesen nach dem PISA-Schock “ – Funktion von Schule nach H. Fend</a:t>
            </a:r>
          </a:p>
          <a:p>
            <a:pPr lvl="2"/>
            <a:r>
              <a:rPr lang="de-DE" dirty="0">
                <a:solidFill>
                  <a:schemeClr val="accent3"/>
                </a:solidFill>
              </a:rPr>
              <a:t>„Die Kindertagesstätte – die erste pädagogische Institution im Leben der meisten Kinder“ - Chancen und Grenzen pädagogischer Einwirkungen in Vorschuleinrichtungen</a:t>
            </a:r>
          </a:p>
        </p:txBody>
      </p:sp>
      <p:sp>
        <p:nvSpPr>
          <p:cNvPr id="4" name="Fußzeilenplatzhalter 3">
            <a:extLst>
              <a:ext uri="{FF2B5EF4-FFF2-40B4-BE49-F238E27FC236}">
                <a16:creationId xmlns:a16="http://schemas.microsoft.com/office/drawing/2014/main" id="{84E9C6BD-FAB8-6480-944E-4D4C8283296C}"/>
              </a:ext>
            </a:extLst>
          </p:cNvPr>
          <p:cNvSpPr>
            <a:spLocks noGrp="1"/>
          </p:cNvSpPr>
          <p:nvPr>
            <p:ph type="ftr" sz="quarter" idx="11"/>
          </p:nvPr>
        </p:nvSpPr>
        <p:spPr/>
        <p:txBody>
          <a:bodyPr/>
          <a:lstStyle/>
          <a:p>
            <a:pPr>
              <a:defRPr/>
            </a:pPr>
            <a:r>
              <a:rPr lang="en-US"/>
              <a:t>Geschwister-Scholl-Gymnasium Velbert</a:t>
            </a:r>
          </a:p>
        </p:txBody>
      </p:sp>
    </p:spTree>
    <p:extLst>
      <p:ext uri="{BB962C8B-B14F-4D97-AF65-F5344CB8AC3E}">
        <p14:creationId xmlns:p14="http://schemas.microsoft.com/office/powerpoint/2010/main" val="4274152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el 1">
            <a:extLst>
              <a:ext uri="{FF2B5EF4-FFF2-40B4-BE49-F238E27FC236}">
                <a16:creationId xmlns:a16="http://schemas.microsoft.com/office/drawing/2014/main" id="{6131D064-932C-E149-9269-25BC6E90785A}"/>
              </a:ext>
            </a:extLst>
          </p:cNvPr>
          <p:cNvSpPr>
            <a:spLocks noGrp="1"/>
          </p:cNvSpPr>
          <p:nvPr>
            <p:ph type="title"/>
          </p:nvPr>
        </p:nvSpPr>
        <p:spPr/>
        <p:txBody>
          <a:bodyPr/>
          <a:lstStyle/>
          <a:p>
            <a:pPr eaLnBrk="1" hangingPunct="1"/>
            <a:r>
              <a:rPr lang="de-DE" altLang="de-DE" dirty="0">
                <a:solidFill>
                  <a:schemeClr val="accent4"/>
                </a:solidFill>
              </a:rPr>
              <a:t>Anforderungen des Faches in der Oberstufe</a:t>
            </a:r>
          </a:p>
        </p:txBody>
      </p:sp>
      <p:sp>
        <p:nvSpPr>
          <p:cNvPr id="17411" name="Inhaltsplatzhalter 3">
            <a:extLst>
              <a:ext uri="{FF2B5EF4-FFF2-40B4-BE49-F238E27FC236}">
                <a16:creationId xmlns:a16="http://schemas.microsoft.com/office/drawing/2014/main" id="{40FFB965-621C-1940-A0EB-2E4AFB992E02}"/>
              </a:ext>
            </a:extLst>
          </p:cNvPr>
          <p:cNvSpPr>
            <a:spLocks noGrp="1"/>
          </p:cNvSpPr>
          <p:nvPr>
            <p:ph idx="1"/>
          </p:nvPr>
        </p:nvSpPr>
        <p:spPr/>
        <p:txBody>
          <a:bodyPr/>
          <a:lstStyle/>
          <a:p>
            <a:r>
              <a:rPr lang="de-DE" altLang="de-DE" dirty="0">
                <a:solidFill>
                  <a:schemeClr val="accent3"/>
                </a:solidFill>
              </a:rPr>
              <a:t>Bereitschaft zur regelmäßigen und aktiven Mitarbeit</a:t>
            </a:r>
            <a:endParaRPr lang="de-DE" altLang="de-DE" b="0" dirty="0">
              <a:solidFill>
                <a:schemeClr val="accent3"/>
              </a:solidFill>
            </a:endParaRPr>
          </a:p>
          <a:p>
            <a:pPr eaLnBrk="1" hangingPunct="1">
              <a:lnSpc>
                <a:spcPct val="90000"/>
              </a:lnSpc>
            </a:pPr>
            <a:r>
              <a:rPr lang="de-DE" altLang="de-DE" dirty="0">
                <a:solidFill>
                  <a:schemeClr val="accent3"/>
                </a:solidFill>
              </a:rPr>
              <a:t>(Re-)Aktivierung und Erweiterung der Kenntnisse und Fertigkeiten aus der Sekundarstufe I, </a:t>
            </a:r>
          </a:p>
          <a:p>
            <a:pPr eaLnBrk="1" hangingPunct="1">
              <a:lnSpc>
                <a:spcPct val="90000"/>
              </a:lnSpc>
            </a:pPr>
            <a:r>
              <a:rPr lang="de-DE" altLang="de-DE" dirty="0">
                <a:solidFill>
                  <a:schemeClr val="accent3"/>
                </a:solidFill>
              </a:rPr>
              <a:t>Engagement in verschiedenen Arbeitsformen: allein, im Team oder im Plenum</a:t>
            </a:r>
          </a:p>
          <a:p>
            <a:pPr eaLnBrk="1" hangingPunct="1">
              <a:lnSpc>
                <a:spcPct val="90000"/>
              </a:lnSpc>
            </a:pPr>
            <a:r>
              <a:rPr lang="de-DE" altLang="de-DE" dirty="0">
                <a:solidFill>
                  <a:schemeClr val="accent3"/>
                </a:solidFill>
              </a:rPr>
              <a:t>Vor- und Nachbereitung des Unterrichts z.B. in Form von Textarbeit, Rechercheaufgaben, schriftlichen Aufgaben und ggf. Klausurvorbereitung</a:t>
            </a:r>
          </a:p>
          <a:p>
            <a:pPr eaLnBrk="1" hangingPunct="1">
              <a:lnSpc>
                <a:spcPct val="90000"/>
              </a:lnSpc>
            </a:pPr>
            <a:r>
              <a:rPr lang="de-DE" altLang="de-DE" dirty="0">
                <a:solidFill>
                  <a:schemeClr val="accent3"/>
                </a:solidFill>
              </a:rPr>
              <a:t>Kritische und produktive Auseinandersetzung mit mit </a:t>
            </a:r>
            <a:r>
              <a:rPr lang="en-US" altLang="de-DE" dirty="0">
                <a:solidFill>
                  <a:schemeClr val="accent3"/>
                </a:solidFill>
              </a:rPr>
              <a:t>der </a:t>
            </a:r>
            <a:r>
              <a:rPr lang="en-US" altLang="de-DE" dirty="0" err="1">
                <a:solidFill>
                  <a:schemeClr val="accent3"/>
                </a:solidFill>
              </a:rPr>
              <a:t>eigenen</a:t>
            </a:r>
            <a:r>
              <a:rPr lang="en-US" altLang="de-DE" dirty="0">
                <a:solidFill>
                  <a:schemeClr val="accent3"/>
                </a:solidFill>
              </a:rPr>
              <a:t> </a:t>
            </a:r>
            <a:r>
              <a:rPr lang="en-US" altLang="de-DE" dirty="0" err="1">
                <a:solidFill>
                  <a:schemeClr val="accent3"/>
                </a:solidFill>
              </a:rPr>
              <a:t>Entwicklung</a:t>
            </a:r>
            <a:r>
              <a:rPr lang="en-US" altLang="de-DE" dirty="0">
                <a:solidFill>
                  <a:schemeClr val="accent3"/>
                </a:solidFill>
              </a:rPr>
              <a:t> und </a:t>
            </a:r>
            <a:r>
              <a:rPr lang="en-US" altLang="de-DE" dirty="0" err="1">
                <a:solidFill>
                  <a:schemeClr val="accent3"/>
                </a:solidFill>
              </a:rPr>
              <a:t>Identität</a:t>
            </a:r>
            <a:r>
              <a:rPr lang="en-US" altLang="de-DE" dirty="0">
                <a:solidFill>
                  <a:schemeClr val="accent3"/>
                </a:solidFill>
              </a:rPr>
              <a:t> </a:t>
            </a:r>
            <a:r>
              <a:rPr lang="en-US" altLang="de-DE" dirty="0" err="1">
                <a:solidFill>
                  <a:schemeClr val="accent3"/>
                </a:solidFill>
              </a:rPr>
              <a:t>sowie</a:t>
            </a:r>
            <a:r>
              <a:rPr lang="en-US" altLang="de-DE" dirty="0">
                <a:solidFill>
                  <a:schemeClr val="accent3"/>
                </a:solidFill>
              </a:rPr>
              <a:t> mit dem </a:t>
            </a:r>
            <a:r>
              <a:rPr lang="en-US" altLang="de-DE" dirty="0" err="1">
                <a:solidFill>
                  <a:schemeClr val="accent3"/>
                </a:solidFill>
              </a:rPr>
              <a:t>sozialen</a:t>
            </a:r>
            <a:r>
              <a:rPr lang="en-US" altLang="de-DE" dirty="0">
                <a:solidFill>
                  <a:schemeClr val="accent3"/>
                </a:solidFill>
              </a:rPr>
              <a:t> </a:t>
            </a:r>
            <a:r>
              <a:rPr lang="en-US" altLang="de-DE" dirty="0" err="1">
                <a:solidFill>
                  <a:schemeClr val="accent3"/>
                </a:solidFill>
              </a:rPr>
              <a:t>Umgang</a:t>
            </a:r>
            <a:r>
              <a:rPr lang="en-US" altLang="de-DE" dirty="0">
                <a:solidFill>
                  <a:schemeClr val="accent3"/>
                </a:solidFill>
              </a:rPr>
              <a:t> </a:t>
            </a:r>
            <a:r>
              <a:rPr lang="en-US" altLang="de-DE" dirty="0" err="1">
                <a:solidFill>
                  <a:schemeClr val="accent3"/>
                </a:solidFill>
              </a:rPr>
              <a:t>miteinander</a:t>
            </a:r>
            <a:endParaRPr lang="de-DE" altLang="de-DE" dirty="0">
              <a:solidFill>
                <a:schemeClr val="accent3"/>
              </a:solidFill>
            </a:endParaRPr>
          </a:p>
          <a:p>
            <a:pPr eaLnBrk="1" hangingPunct="1">
              <a:lnSpc>
                <a:spcPct val="90000"/>
              </a:lnSpc>
            </a:pPr>
            <a:r>
              <a:rPr lang="de-DE" altLang="de-DE" dirty="0">
                <a:solidFill>
                  <a:schemeClr val="accent3"/>
                </a:solidFill>
              </a:rPr>
              <a:t>Arbeit mit Fachmethoden, Fachbegriffen und Fachsprache</a:t>
            </a:r>
          </a:p>
        </p:txBody>
      </p:sp>
      <p:sp>
        <p:nvSpPr>
          <p:cNvPr id="17410" name="Fußzeilenplatzhalter 2">
            <a:extLst>
              <a:ext uri="{FF2B5EF4-FFF2-40B4-BE49-F238E27FC236}">
                <a16:creationId xmlns:a16="http://schemas.microsoft.com/office/drawing/2014/main" id="{50D1F558-34D4-DA47-A7D1-105FFBBCE469}"/>
              </a:ext>
            </a:extLst>
          </p:cNvPr>
          <p:cNvSpPr>
            <a:spLocks noGrp="1"/>
          </p:cNvSpPr>
          <p:nvPr>
            <p:ph type="ftr" sz="quarter" idx="11"/>
          </p:nvPr>
        </p:nvSpPr>
        <p:spPr bwMode="auto">
          <a:ln>
            <a:miter lim="800000"/>
            <a:headEnd/>
            <a:tailEnd/>
          </a:ln>
        </p:spPr>
        <p:txBody>
          <a:bodyPr vert="horz" wrap="square" lIns="68580" tIns="34290" rIns="68580" bIns="34290" numCol="1" rtlCol="0" anchor="t" anchorCtr="0" compatLnSpc="1">
            <a:prstTxWarp prst="textNoShape">
              <a:avLst/>
            </a:prstTxWarp>
          </a:bodyPr>
          <a:lstStyle/>
          <a:p>
            <a:pPr fontAlgn="base">
              <a:spcBef>
                <a:spcPct val="0"/>
              </a:spcBef>
              <a:spcAft>
                <a:spcPct val="0"/>
              </a:spcAft>
              <a:defRPr/>
            </a:pPr>
            <a:r>
              <a:rPr lang="en-US">
                <a:ea typeface="MS PGothic" pitchFamily="34" charset="-128"/>
              </a:rPr>
              <a:t>Geschwister-Scholl-Gymnasium Velbert</a:t>
            </a:r>
          </a:p>
        </p:txBody>
      </p:sp>
    </p:spTree>
    <p:extLst>
      <p:ext uri="{BB962C8B-B14F-4D97-AF65-F5344CB8AC3E}">
        <p14:creationId xmlns:p14="http://schemas.microsoft.com/office/powerpoint/2010/main" val="226409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el 1">
            <a:extLst>
              <a:ext uri="{FF2B5EF4-FFF2-40B4-BE49-F238E27FC236}">
                <a16:creationId xmlns:a16="http://schemas.microsoft.com/office/drawing/2014/main" id="{6131D064-932C-E149-9269-25BC6E90785A}"/>
              </a:ext>
            </a:extLst>
          </p:cNvPr>
          <p:cNvSpPr>
            <a:spLocks noGrp="1"/>
          </p:cNvSpPr>
          <p:nvPr>
            <p:ph type="title"/>
          </p:nvPr>
        </p:nvSpPr>
        <p:spPr/>
        <p:txBody>
          <a:bodyPr>
            <a:normAutofit/>
          </a:bodyPr>
          <a:lstStyle/>
          <a:p>
            <a:pPr eaLnBrk="1" hangingPunct="1"/>
            <a:r>
              <a:rPr lang="de-DE" altLang="de-DE" sz="2400" dirty="0">
                <a:solidFill>
                  <a:schemeClr val="accent4"/>
                </a:solidFill>
              </a:rPr>
              <a:t>Bedeutung und Relevanz für die Schul- und Berufslaufbahn</a:t>
            </a:r>
          </a:p>
        </p:txBody>
      </p:sp>
      <p:sp>
        <p:nvSpPr>
          <p:cNvPr id="17411" name="Inhaltsplatzhalter 3">
            <a:extLst>
              <a:ext uri="{FF2B5EF4-FFF2-40B4-BE49-F238E27FC236}">
                <a16:creationId xmlns:a16="http://schemas.microsoft.com/office/drawing/2014/main" id="{40FFB965-621C-1940-A0EB-2E4AFB992E02}"/>
              </a:ext>
            </a:extLst>
          </p:cNvPr>
          <p:cNvSpPr>
            <a:spLocks noGrp="1"/>
          </p:cNvSpPr>
          <p:nvPr>
            <p:ph idx="1"/>
          </p:nvPr>
        </p:nvSpPr>
        <p:spPr>
          <a:xfrm>
            <a:off x="656198" y="1268017"/>
            <a:ext cx="7337182" cy="3715584"/>
          </a:xfrm>
        </p:spPr>
        <p:txBody>
          <a:bodyPr>
            <a:normAutofit/>
          </a:bodyPr>
          <a:lstStyle/>
          <a:p>
            <a:pPr marL="0" indent="0">
              <a:buNone/>
            </a:pPr>
            <a:r>
              <a:rPr lang="en-US" altLang="de-DE" sz="1600" dirty="0" err="1">
                <a:solidFill>
                  <a:schemeClr val="accent3"/>
                </a:solidFill>
              </a:rPr>
              <a:t>Wir</a:t>
            </a:r>
            <a:r>
              <a:rPr lang="en-US" altLang="de-DE" sz="1600" dirty="0">
                <a:solidFill>
                  <a:schemeClr val="accent3"/>
                </a:solidFill>
              </a:rPr>
              <a:t> </a:t>
            </a:r>
            <a:r>
              <a:rPr lang="en-US" altLang="de-DE" sz="1600" dirty="0" err="1">
                <a:solidFill>
                  <a:schemeClr val="accent3"/>
                </a:solidFill>
              </a:rPr>
              <a:t>wiederholen</a:t>
            </a:r>
            <a:r>
              <a:rPr lang="en-US" altLang="de-DE" sz="1600" dirty="0">
                <a:solidFill>
                  <a:schemeClr val="accent3"/>
                </a:solidFill>
              </a:rPr>
              <a:t> das </a:t>
            </a:r>
            <a:r>
              <a:rPr lang="de-DE" altLang="de-DE" sz="1600" dirty="0">
                <a:solidFill>
                  <a:schemeClr val="accent3"/>
                </a:solidFill>
              </a:rPr>
              <a:t>Motto des VDP </a:t>
            </a:r>
            <a:r>
              <a:rPr lang="de-DE" altLang="de-DE" sz="1100" dirty="0">
                <a:solidFill>
                  <a:schemeClr val="accent3"/>
                </a:solidFill>
              </a:rPr>
              <a:t>(Verband der Pädagogiklehrer)</a:t>
            </a:r>
          </a:p>
          <a:p>
            <a:pPr marL="0" indent="0">
              <a:buNone/>
            </a:pPr>
            <a:endParaRPr lang="de-DE" altLang="de-DE" sz="1100" dirty="0">
              <a:solidFill>
                <a:schemeClr val="accent3"/>
              </a:solidFill>
            </a:endParaRPr>
          </a:p>
          <a:p>
            <a:pPr marL="0" indent="0" algn="ctr">
              <a:buNone/>
            </a:pPr>
            <a:r>
              <a:rPr lang="de-DE" altLang="de-DE" sz="1800" dirty="0">
                <a:solidFill>
                  <a:schemeClr val="accent4"/>
                </a:solidFill>
              </a:rPr>
              <a:t> </a:t>
            </a:r>
            <a:r>
              <a:rPr lang="de-DE" altLang="de-DE" sz="2800" dirty="0">
                <a:solidFill>
                  <a:schemeClr val="accent4"/>
                </a:solidFill>
              </a:rPr>
              <a:t>“Erziehung müssen alle lernen” </a:t>
            </a:r>
            <a:endParaRPr lang="en-US" altLang="de-DE" sz="2800" dirty="0">
              <a:solidFill>
                <a:schemeClr val="accent4"/>
              </a:solidFill>
            </a:endParaRPr>
          </a:p>
          <a:p>
            <a:pPr marL="0" indent="0">
              <a:buNone/>
            </a:pPr>
            <a:endParaRPr lang="en-US" altLang="de-DE" sz="1600" dirty="0">
              <a:solidFill>
                <a:schemeClr val="accent3"/>
              </a:solidFill>
            </a:endParaRPr>
          </a:p>
          <a:p>
            <a:pPr marL="0" indent="0">
              <a:buNone/>
            </a:pPr>
            <a:endParaRPr lang="en-US" altLang="de-DE" sz="1600" dirty="0">
              <a:solidFill>
                <a:schemeClr val="accent3"/>
              </a:solidFill>
            </a:endParaRPr>
          </a:p>
          <a:p>
            <a:pPr marL="0" indent="0">
              <a:buNone/>
            </a:pPr>
            <a:r>
              <a:rPr lang="en-US" altLang="de-DE" sz="1600" dirty="0">
                <a:solidFill>
                  <a:schemeClr val="accent3"/>
                </a:solidFill>
              </a:rPr>
              <a:t>Das </a:t>
            </a:r>
            <a:r>
              <a:rPr lang="de-DE" altLang="de-DE" sz="1600" dirty="0">
                <a:solidFill>
                  <a:schemeClr val="accent3"/>
                </a:solidFill>
              </a:rPr>
              <a:t>Fach </a:t>
            </a:r>
            <a:r>
              <a:rPr lang="en-US" altLang="de-DE" sz="1600" dirty="0" err="1">
                <a:solidFill>
                  <a:schemeClr val="accent3"/>
                </a:solidFill>
              </a:rPr>
              <a:t>bietet</a:t>
            </a:r>
            <a:r>
              <a:rPr lang="en-US" altLang="de-DE" sz="1600" dirty="0">
                <a:solidFill>
                  <a:schemeClr val="accent3"/>
                </a:solidFill>
              </a:rPr>
              <a:t> </a:t>
            </a:r>
            <a:r>
              <a:rPr lang="en-US" altLang="de-DE" sz="1600" dirty="0" err="1">
                <a:solidFill>
                  <a:schemeClr val="accent3"/>
                </a:solidFill>
              </a:rPr>
              <a:t>Euch</a:t>
            </a:r>
            <a:r>
              <a:rPr lang="en-US" altLang="de-DE" sz="1600" dirty="0">
                <a:solidFill>
                  <a:schemeClr val="accent3"/>
                </a:solidFill>
              </a:rPr>
              <a:t> an</a:t>
            </a:r>
            <a:r>
              <a:rPr lang="de-DE" altLang="de-DE" sz="1600" dirty="0">
                <a:solidFill>
                  <a:schemeClr val="accent3"/>
                </a:solidFill>
              </a:rPr>
              <a:t>, Fähigkeiten und Fertigkeiten zu erwerben, von den</a:t>
            </a:r>
            <a:r>
              <a:rPr lang="en-US" altLang="de-DE" sz="1600" dirty="0">
                <a:solidFill>
                  <a:schemeClr val="accent3"/>
                </a:solidFill>
              </a:rPr>
              <a:t>e</a:t>
            </a:r>
            <a:r>
              <a:rPr lang="de-DE" altLang="de-DE" sz="1600" dirty="0">
                <a:solidFill>
                  <a:schemeClr val="accent3"/>
                </a:solidFill>
              </a:rPr>
              <a:t>n Ihr vielleicht ein Leben lang zehren könnt, die zumindest aber eine Hilfestellung im kommenden Leben darstellen. Denn nicht nur im Bereich der Erziehung und der Pädagogik könnt ihr euer erworbenes Fachwissen anwenden, sondern auch in vielen anderen Bereichen, in denen ihr mit Menschen </a:t>
            </a:r>
            <a:r>
              <a:rPr lang="de-DE" altLang="de-DE" sz="1600">
                <a:solidFill>
                  <a:schemeClr val="accent3"/>
                </a:solidFill>
              </a:rPr>
              <a:t>arbeiten müsst.</a:t>
            </a:r>
            <a:endParaRPr lang="de-DE" altLang="de-DE" dirty="0">
              <a:solidFill>
                <a:schemeClr val="accent3"/>
              </a:solidFill>
            </a:endParaRPr>
          </a:p>
        </p:txBody>
      </p:sp>
      <p:sp>
        <p:nvSpPr>
          <p:cNvPr id="17410" name="Fußzeilenplatzhalter 2">
            <a:extLst>
              <a:ext uri="{FF2B5EF4-FFF2-40B4-BE49-F238E27FC236}">
                <a16:creationId xmlns:a16="http://schemas.microsoft.com/office/drawing/2014/main" id="{50D1F558-34D4-DA47-A7D1-105FFBBCE469}"/>
              </a:ext>
            </a:extLst>
          </p:cNvPr>
          <p:cNvSpPr>
            <a:spLocks noGrp="1"/>
          </p:cNvSpPr>
          <p:nvPr>
            <p:ph type="ftr" sz="quarter" idx="11"/>
          </p:nvPr>
        </p:nvSpPr>
        <p:spPr bwMode="auto">
          <a:ln>
            <a:miter lim="800000"/>
            <a:headEnd/>
            <a:tailEnd/>
          </a:ln>
        </p:spPr>
        <p:txBody>
          <a:bodyPr vert="horz" wrap="square" lIns="68580" tIns="34290" rIns="68580" bIns="34290" numCol="1" rtlCol="0" anchor="t" anchorCtr="0" compatLnSpc="1">
            <a:prstTxWarp prst="textNoShape">
              <a:avLst/>
            </a:prstTxWarp>
          </a:bodyPr>
          <a:lstStyle/>
          <a:p>
            <a:pPr fontAlgn="base">
              <a:spcBef>
                <a:spcPct val="0"/>
              </a:spcBef>
              <a:spcAft>
                <a:spcPct val="0"/>
              </a:spcAft>
              <a:defRPr/>
            </a:pPr>
            <a:r>
              <a:rPr lang="en-US" dirty="0" err="1">
                <a:ea typeface="MS PGothic" pitchFamily="34" charset="-128"/>
              </a:rPr>
              <a:t>Geschwister</a:t>
            </a:r>
            <a:r>
              <a:rPr lang="en-US" dirty="0">
                <a:ea typeface="MS PGothic" pitchFamily="34" charset="-128"/>
              </a:rPr>
              <a:t>-Scholl-Gymnasium Velbert</a:t>
            </a:r>
          </a:p>
        </p:txBody>
      </p:sp>
    </p:spTree>
    <p:extLst>
      <p:ext uri="{BB962C8B-B14F-4D97-AF65-F5344CB8AC3E}">
        <p14:creationId xmlns:p14="http://schemas.microsoft.com/office/powerpoint/2010/main" val="3142278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el 1">
            <a:extLst>
              <a:ext uri="{FF2B5EF4-FFF2-40B4-BE49-F238E27FC236}">
                <a16:creationId xmlns:a16="http://schemas.microsoft.com/office/drawing/2014/main" id="{6131D064-932C-E149-9269-25BC6E90785A}"/>
              </a:ext>
            </a:extLst>
          </p:cNvPr>
          <p:cNvSpPr>
            <a:spLocks noGrp="1"/>
          </p:cNvSpPr>
          <p:nvPr>
            <p:ph type="title"/>
          </p:nvPr>
        </p:nvSpPr>
        <p:spPr>
          <a:xfrm>
            <a:off x="327139" y="102392"/>
            <a:ext cx="7886700" cy="994172"/>
          </a:xfrm>
        </p:spPr>
        <p:txBody>
          <a:bodyPr/>
          <a:lstStyle/>
          <a:p>
            <a:pPr eaLnBrk="1" hangingPunct="1"/>
            <a:r>
              <a:rPr lang="de-DE" altLang="de-DE" dirty="0">
                <a:solidFill>
                  <a:schemeClr val="accent4"/>
                </a:solidFill>
              </a:rPr>
              <a:t>Weitere Hinweise und Ansprechpartner</a:t>
            </a:r>
          </a:p>
        </p:txBody>
      </p:sp>
      <p:sp>
        <p:nvSpPr>
          <p:cNvPr id="17411" name="Inhaltsplatzhalter 3">
            <a:extLst>
              <a:ext uri="{FF2B5EF4-FFF2-40B4-BE49-F238E27FC236}">
                <a16:creationId xmlns:a16="http://schemas.microsoft.com/office/drawing/2014/main" id="{40FFB965-621C-1940-A0EB-2E4AFB992E02}"/>
              </a:ext>
            </a:extLst>
          </p:cNvPr>
          <p:cNvSpPr>
            <a:spLocks noGrp="1"/>
          </p:cNvSpPr>
          <p:nvPr>
            <p:ph idx="1"/>
          </p:nvPr>
        </p:nvSpPr>
        <p:spPr>
          <a:xfrm>
            <a:off x="263182" y="939998"/>
            <a:ext cx="7886700" cy="3263504"/>
          </a:xfrm>
        </p:spPr>
        <p:txBody>
          <a:bodyPr/>
          <a:lstStyle/>
          <a:p>
            <a:pPr eaLnBrk="1" hangingPunct="1">
              <a:lnSpc>
                <a:spcPct val="90000"/>
              </a:lnSpc>
            </a:pPr>
            <a:r>
              <a:rPr lang="de-DE" altLang="de-DE" dirty="0">
                <a:solidFill>
                  <a:schemeClr val="accent3"/>
                </a:solidFill>
              </a:rPr>
              <a:t>Die genauen Anforderungen für das Zentralabitur sind jeweils aktuell unter diesem Link zu finden: </a:t>
            </a:r>
          </a:p>
          <a:p>
            <a:pPr lvl="1"/>
            <a:r>
              <a:rPr lang="de-DE" altLang="de-DE" dirty="0">
                <a:solidFill>
                  <a:schemeClr val="accent3"/>
                </a:solidFill>
                <a:hlinkClick r:id="rId2">
                  <a:extLst>
                    <a:ext uri="{A12FA001-AC4F-418D-AE19-62706E023703}">
                      <ahyp:hlinkClr xmlns:ahyp="http://schemas.microsoft.com/office/drawing/2018/hyperlinkcolor" val="tx"/>
                    </a:ext>
                  </a:extLst>
                </a:hlinkClick>
              </a:rPr>
              <a:t>https://www.standardsicherung.schulministerium.nrw.de/cms/zentralabitur-gost/faecher/fach.php?fach=11</a:t>
            </a:r>
            <a:endParaRPr lang="de-DE" altLang="de-DE" dirty="0">
              <a:solidFill>
                <a:schemeClr val="accent3"/>
              </a:solidFill>
            </a:endParaRPr>
          </a:p>
          <a:p>
            <a:pPr marL="257175" lvl="1" indent="0">
              <a:buNone/>
            </a:pPr>
            <a:endParaRPr lang="de-DE" altLang="de-DE" dirty="0">
              <a:solidFill>
                <a:schemeClr val="accent3"/>
              </a:solidFill>
            </a:endParaRPr>
          </a:p>
          <a:p>
            <a:pPr eaLnBrk="1" hangingPunct="1">
              <a:lnSpc>
                <a:spcPct val="90000"/>
              </a:lnSpc>
            </a:pPr>
            <a:r>
              <a:rPr lang="de-DE" altLang="de-DE" dirty="0">
                <a:solidFill>
                  <a:schemeClr val="accent3"/>
                </a:solidFill>
              </a:rPr>
              <a:t>Details zur Umsetzung des schulinternen Curriculums für das Fach Pädagogik in der S II finden sich unter diesem Link:</a:t>
            </a:r>
            <a:endParaRPr lang="en-US" altLang="de-DE" dirty="0">
              <a:solidFill>
                <a:schemeClr val="accent3"/>
              </a:solidFill>
            </a:endParaRPr>
          </a:p>
          <a:p>
            <a:pPr lvl="1"/>
            <a:r>
              <a:rPr lang="de-DE" altLang="de-DE" dirty="0">
                <a:solidFill>
                  <a:schemeClr val="accent3"/>
                </a:solidFill>
                <a:hlinkClick r:id="rId3">
                  <a:extLst>
                    <a:ext uri="{A12FA001-AC4F-418D-AE19-62706E023703}">
                      <ahyp:hlinkClr xmlns:ahyp="http://schemas.microsoft.com/office/drawing/2018/hyperlinkcolor" val="tx"/>
                    </a:ext>
                  </a:extLst>
                </a:hlinkClick>
              </a:rPr>
              <a:t>https://www.gsgvelbert.de/wp-content/uploads/2022/06/Curriculum_Paedagogik.pdf</a:t>
            </a:r>
            <a:endParaRPr lang="de-DE" altLang="de-DE" dirty="0">
              <a:solidFill>
                <a:schemeClr val="accent3"/>
              </a:solidFill>
            </a:endParaRPr>
          </a:p>
          <a:p>
            <a:pPr marL="0" indent="0" eaLnBrk="1" hangingPunct="1">
              <a:lnSpc>
                <a:spcPct val="90000"/>
              </a:lnSpc>
              <a:buNone/>
            </a:pPr>
            <a:endParaRPr lang="de-DE" altLang="de-DE" dirty="0">
              <a:solidFill>
                <a:schemeClr val="accent3"/>
              </a:solidFill>
            </a:endParaRPr>
          </a:p>
          <a:p>
            <a:pPr marL="0" indent="0" algn="ctr" eaLnBrk="1" hangingPunct="1">
              <a:lnSpc>
                <a:spcPct val="90000"/>
              </a:lnSpc>
              <a:buNone/>
            </a:pPr>
            <a:r>
              <a:rPr lang="de-DE" altLang="de-DE" dirty="0">
                <a:solidFill>
                  <a:schemeClr val="accent4"/>
                </a:solidFill>
              </a:rPr>
              <a:t>Bei weiteren Fragen steht euch die Pädagogikfachschaft gerne zur Verfügung:</a:t>
            </a:r>
          </a:p>
          <a:p>
            <a:pPr marL="257175" lvl="1" indent="0" algn="ctr">
              <a:buNone/>
            </a:pPr>
            <a:endParaRPr lang="de-DE" altLang="de-DE" dirty="0">
              <a:solidFill>
                <a:schemeClr val="accent3"/>
              </a:solidFill>
            </a:endParaRPr>
          </a:p>
          <a:p>
            <a:pPr marL="257175" lvl="1" indent="0" algn="ctr">
              <a:buNone/>
            </a:pPr>
            <a:r>
              <a:rPr lang="de-DE" altLang="de-DE" dirty="0">
                <a:solidFill>
                  <a:schemeClr val="accent4"/>
                </a:solidFill>
              </a:rPr>
              <a:t>Frau Röser, Frau Ten Cate, Frau Trockenbrodt, Frau Vorholt</a:t>
            </a:r>
          </a:p>
        </p:txBody>
      </p:sp>
      <p:sp>
        <p:nvSpPr>
          <p:cNvPr id="17410" name="Fußzeilenplatzhalter 2">
            <a:extLst>
              <a:ext uri="{FF2B5EF4-FFF2-40B4-BE49-F238E27FC236}">
                <a16:creationId xmlns:a16="http://schemas.microsoft.com/office/drawing/2014/main" id="{50D1F558-34D4-DA47-A7D1-105FFBBCE469}"/>
              </a:ext>
            </a:extLst>
          </p:cNvPr>
          <p:cNvSpPr>
            <a:spLocks noGrp="1"/>
          </p:cNvSpPr>
          <p:nvPr>
            <p:ph type="ftr" sz="quarter" idx="11"/>
          </p:nvPr>
        </p:nvSpPr>
        <p:spPr bwMode="auto">
          <a:ln>
            <a:miter lim="800000"/>
            <a:headEnd/>
            <a:tailEnd/>
          </a:ln>
        </p:spPr>
        <p:txBody>
          <a:bodyPr vert="horz" wrap="square" lIns="68580" tIns="34290" rIns="68580" bIns="34290" numCol="1" rtlCol="0" anchor="t" anchorCtr="0" compatLnSpc="1">
            <a:prstTxWarp prst="textNoShape">
              <a:avLst/>
            </a:prstTxWarp>
          </a:bodyPr>
          <a:lstStyle/>
          <a:p>
            <a:pPr fontAlgn="base">
              <a:spcBef>
                <a:spcPct val="0"/>
              </a:spcBef>
              <a:spcAft>
                <a:spcPct val="0"/>
              </a:spcAft>
              <a:defRPr/>
            </a:pPr>
            <a:r>
              <a:rPr lang="en-US">
                <a:ea typeface="MS PGothic" pitchFamily="34" charset="-128"/>
              </a:rPr>
              <a:t>Geschwister-Scholl-Gymnasium Velbert</a:t>
            </a:r>
          </a:p>
        </p:txBody>
      </p:sp>
    </p:spTree>
    <p:extLst>
      <p:ext uri="{BB962C8B-B14F-4D97-AF65-F5344CB8AC3E}">
        <p14:creationId xmlns:p14="http://schemas.microsoft.com/office/powerpoint/2010/main" val="1784147212"/>
      </p:ext>
    </p:extLst>
  </p:cSld>
  <p:clrMapOvr>
    <a:masterClrMapping/>
  </p:clrMapOvr>
</p:sld>
</file>

<file path=ppt/theme/theme1.xml><?xml version="1.0" encoding="utf-8"?>
<a:theme xmlns:a="http://schemas.openxmlformats.org/drawingml/2006/main" name="GSG-Präsentationen">
  <a:themeElements>
    <a:clrScheme name="GSG-Präsentationen">
      <a:dk1>
        <a:srgbClr val="000000"/>
      </a:dk1>
      <a:lt1>
        <a:srgbClr val="F1F1F3"/>
      </a:lt1>
      <a:dk2>
        <a:srgbClr val="196491"/>
      </a:dk2>
      <a:lt2>
        <a:srgbClr val="E7E6E6"/>
      </a:lt2>
      <a:accent1>
        <a:srgbClr val="ECE7DA"/>
      </a:accent1>
      <a:accent2>
        <a:srgbClr val="CAE9E3"/>
      </a:accent2>
      <a:accent3>
        <a:srgbClr val="7CB2BE"/>
      </a:accent3>
      <a:accent4>
        <a:srgbClr val="196491"/>
      </a:accent4>
      <a:accent5>
        <a:srgbClr val="424242"/>
      </a:accent5>
      <a:accent6>
        <a:srgbClr val="C0C0C0"/>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SG-Präsentationen" id="{83929427-3BDE-6641-80B7-F717401B49B3}" vid="{CDCB81A5-99EB-AD4C-BC2A-84FF50913C74}"/>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GSG-Präsentationen</Template>
  <TotalTime>0</TotalTime>
  <Words>1126</Words>
  <Application>Microsoft Macintosh PowerPoint</Application>
  <PresentationFormat>Bildschirmpräsentation (16:9)</PresentationFormat>
  <Paragraphs>104</Paragraphs>
  <Slides>9</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9</vt:i4>
      </vt:variant>
    </vt:vector>
  </HeadingPairs>
  <TitlesOfParts>
    <vt:vector size="16" baseType="lpstr">
      <vt:lpstr>Arial</vt:lpstr>
      <vt:lpstr>Calibri</vt:lpstr>
      <vt:lpstr>Calibri Light</vt:lpstr>
      <vt:lpstr>Georgia</vt:lpstr>
      <vt:lpstr>Wingdings</vt:lpstr>
      <vt:lpstr>Wingdings 2</vt:lpstr>
      <vt:lpstr>GSG-Präsentationen</vt:lpstr>
      <vt:lpstr>Das Fach  Pädagogik in der Oberstufe</vt:lpstr>
      <vt:lpstr>Besonderheiten des Faches in der Oberstufe</vt:lpstr>
      <vt:lpstr>Besonderheiten des Faches in der Oberstufe</vt:lpstr>
      <vt:lpstr>Themen und Inhalte des Faches in der Oberstufe</vt:lpstr>
      <vt:lpstr>Themen und Inhalte des Faches in der Oberstufe</vt:lpstr>
      <vt:lpstr>Themen und Inhalte des Faches in der Oberstufe</vt:lpstr>
      <vt:lpstr>Anforderungen des Faches in der Oberstufe</vt:lpstr>
      <vt:lpstr>Bedeutung und Relevanz für die Schul- und Berufslaufbahn</vt:lpstr>
      <vt:lpstr>Weitere Hinweise und Ansprechpartner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Latein oder Französisch?</dc:title>
  <dc:creator>Kai Bülte</dc:creator>
  <cp:lastModifiedBy>Microsoft Office User</cp:lastModifiedBy>
  <cp:revision>37</cp:revision>
  <dcterms:created xsi:type="dcterms:W3CDTF">2015-04-19T10:06:55Z</dcterms:created>
  <dcterms:modified xsi:type="dcterms:W3CDTF">2024-02-18T11:44:07Z</dcterms:modified>
</cp:coreProperties>
</file>