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577" r:id="rId1"/>
  </p:sldMasterIdLst>
  <p:notesMasterIdLst>
    <p:notesMasterId r:id="rId8"/>
  </p:notesMasterIdLst>
  <p:handoutMasterIdLst>
    <p:handoutMasterId r:id="rId9"/>
  </p:handoutMasterIdLst>
  <p:sldIdLst>
    <p:sldId id="279" r:id="rId2"/>
    <p:sldId id="282" r:id="rId3"/>
    <p:sldId id="270" r:id="rId4"/>
    <p:sldId id="280" r:id="rId5"/>
    <p:sldId id="283" r:id="rId6"/>
    <p:sldId id="281" r:id="rId7"/>
  </p:sldIdLst>
  <p:sldSz cx="9144000" cy="5143500" type="screen16x9"/>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userDrawn="1">
          <p15:clr>
            <a:srgbClr val="A4A3A4"/>
          </p15:clr>
        </p15:guide>
        <p15:guide id="2" pos="288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D0FE3B1B-6462-134D-B34E-CF307B114332}" v="45" dt="2022-03-11T16:59:39.65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9746"/>
    <p:restoredTop sz="94650"/>
  </p:normalViewPr>
  <p:slideViewPr>
    <p:cSldViewPr snapToGrid="0" snapToObjects="1">
      <p:cViewPr>
        <p:scale>
          <a:sx n="78" d="100"/>
          <a:sy n="78" d="100"/>
        </p:scale>
        <p:origin x="2840" y="1408"/>
      </p:cViewPr>
      <p:guideLst>
        <p:guide orient="horz" pos="1620"/>
        <p:guide pos="2880"/>
      </p:guideLst>
    </p:cSldViewPr>
  </p:slideViewPr>
  <p:outlineViewPr>
    <p:cViewPr>
      <p:scale>
        <a:sx n="33" d="100"/>
        <a:sy n="33" d="100"/>
      </p:scale>
      <p:origin x="0" y="16624"/>
    </p:cViewPr>
  </p:outlin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microsoft.com/office/2015/10/relationships/revisionInfo" Target="revisionInfo.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a:extLst>
              <a:ext uri="{FF2B5EF4-FFF2-40B4-BE49-F238E27FC236}">
                <a16:creationId xmlns:a16="http://schemas.microsoft.com/office/drawing/2014/main" id="{99E86843-D074-6D43-98D8-4254042E5584}"/>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a:extLst>
              <a:ext uri="{FF2B5EF4-FFF2-40B4-BE49-F238E27FC236}">
                <a16:creationId xmlns:a16="http://schemas.microsoft.com/office/drawing/2014/main" id="{9F73A35E-8784-6748-B728-836AAF3AC1B8}"/>
              </a:ext>
            </a:extLst>
          </p:cNvPr>
          <p:cNvSpPr>
            <a:spLocks noGrp="1"/>
          </p:cNvSpPr>
          <p:nvPr>
            <p:ph type="dt" sz="quarter"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6C546983-C00B-0E4E-86A9-92A017C3EE26}" type="datetime1">
              <a:rPr lang="de-DE"/>
              <a:pPr>
                <a:defRPr/>
              </a:pPr>
              <a:t>20.02.24</a:t>
            </a:fld>
            <a:endParaRPr lang="de-DE"/>
          </a:p>
        </p:txBody>
      </p:sp>
      <p:sp>
        <p:nvSpPr>
          <p:cNvPr id="4" name="Fußzeilenplatzhalter 3">
            <a:extLst>
              <a:ext uri="{FF2B5EF4-FFF2-40B4-BE49-F238E27FC236}">
                <a16:creationId xmlns:a16="http://schemas.microsoft.com/office/drawing/2014/main" id="{BC96D8A8-B332-9942-A319-9F68148692F4}"/>
              </a:ext>
            </a:extLst>
          </p:cNvPr>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5" name="Foliennummernplatzhalter 4">
            <a:extLst>
              <a:ext uri="{FF2B5EF4-FFF2-40B4-BE49-F238E27FC236}">
                <a16:creationId xmlns:a16="http://schemas.microsoft.com/office/drawing/2014/main" id="{C3B6D5D8-8014-2B42-B05E-4D5999BC2A45}"/>
              </a:ext>
            </a:extLst>
          </p:cNvPr>
          <p:cNvSpPr>
            <a:spLocks noGrp="1"/>
          </p:cNvSpPr>
          <p:nvPr>
            <p:ph type="sldNum" sz="quarter" idx="3"/>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8F4A1DF5-60CE-4740-B7CE-D72FDD83DFE2}" type="slidenum">
              <a:rPr lang="de-DE" altLang="de-DE"/>
              <a:pPr>
                <a:defRPr/>
              </a:pPr>
              <a:t>‹Nr.›</a:t>
            </a:fld>
            <a:endParaRPr lang="de-DE" altLang="de-DE"/>
          </a:p>
        </p:txBody>
      </p:sp>
    </p:spTree>
    <p:extLst>
      <p:ext uri="{BB962C8B-B14F-4D97-AF65-F5344CB8AC3E}">
        <p14:creationId xmlns:p14="http://schemas.microsoft.com/office/powerpoint/2010/main" val="3541268665"/>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Überschriftenplatzhalter 1">
            <a:extLst>
              <a:ext uri="{FF2B5EF4-FFF2-40B4-BE49-F238E27FC236}">
                <a16:creationId xmlns:a16="http://schemas.microsoft.com/office/drawing/2014/main" id="{14A9BD3E-06DB-114E-A8D5-06C493D5A03F}"/>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3" name="Datumsplatzhalter 2">
            <a:extLst>
              <a:ext uri="{FF2B5EF4-FFF2-40B4-BE49-F238E27FC236}">
                <a16:creationId xmlns:a16="http://schemas.microsoft.com/office/drawing/2014/main" id="{0E15238A-AD5B-AD47-9672-229233A922CC}"/>
              </a:ext>
            </a:extLst>
          </p:cNvPr>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defRPr>
            </a:lvl1pPr>
          </a:lstStyle>
          <a:p>
            <a:pPr>
              <a:defRPr/>
            </a:pPr>
            <a:fld id="{4CCF5E5E-B321-B44F-8264-FC8B6A2B70AE}" type="datetime1">
              <a:rPr lang="de-DE"/>
              <a:pPr>
                <a:defRPr/>
              </a:pPr>
              <a:t>20.02.24</a:t>
            </a:fld>
            <a:endParaRPr lang="de-DE"/>
          </a:p>
        </p:txBody>
      </p:sp>
      <p:sp>
        <p:nvSpPr>
          <p:cNvPr id="4" name="Folienbildplatzhalter 3">
            <a:extLst>
              <a:ext uri="{FF2B5EF4-FFF2-40B4-BE49-F238E27FC236}">
                <a16:creationId xmlns:a16="http://schemas.microsoft.com/office/drawing/2014/main" id="{5BE93A97-CEC6-AD45-BE0C-0EBC273B434B}"/>
              </a:ext>
            </a:extLst>
          </p:cNvPr>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pPr lvl="0"/>
            <a:endParaRPr lang="de-DE" noProof="0"/>
          </a:p>
        </p:txBody>
      </p:sp>
      <p:sp>
        <p:nvSpPr>
          <p:cNvPr id="5" name="Notizenplatzhalter 4">
            <a:extLst>
              <a:ext uri="{FF2B5EF4-FFF2-40B4-BE49-F238E27FC236}">
                <a16:creationId xmlns:a16="http://schemas.microsoft.com/office/drawing/2014/main" id="{FB1E4D0D-6CA9-8A46-9ED4-D2AF341132A1}"/>
              </a:ext>
            </a:extLst>
          </p:cNvPr>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bodyPr>
          <a:lstStyle/>
          <a:p>
            <a:pPr lvl="0"/>
            <a:r>
              <a:rPr lang="de-DE" noProof="0"/>
              <a:t>Mastertextformat bearbeiten</a:t>
            </a:r>
          </a:p>
          <a:p>
            <a:pPr lvl="1"/>
            <a:r>
              <a:rPr lang="de-DE" noProof="0"/>
              <a:t>Zweite Ebene</a:t>
            </a:r>
          </a:p>
          <a:p>
            <a:pPr lvl="2"/>
            <a:r>
              <a:rPr lang="de-DE" noProof="0"/>
              <a:t>Dritte Ebene</a:t>
            </a:r>
          </a:p>
          <a:p>
            <a:pPr lvl="3"/>
            <a:r>
              <a:rPr lang="de-DE" noProof="0"/>
              <a:t>Vierte Ebene</a:t>
            </a:r>
          </a:p>
          <a:p>
            <a:pPr lvl="4"/>
            <a:r>
              <a:rPr lang="de-DE" noProof="0"/>
              <a:t>Fünfte Ebene</a:t>
            </a:r>
          </a:p>
        </p:txBody>
      </p:sp>
      <p:sp>
        <p:nvSpPr>
          <p:cNvPr id="6" name="Fußzeilenplatzhalter 5">
            <a:extLst>
              <a:ext uri="{FF2B5EF4-FFF2-40B4-BE49-F238E27FC236}">
                <a16:creationId xmlns:a16="http://schemas.microsoft.com/office/drawing/2014/main" id="{B46DC8C7-540B-074F-A32D-1F79DF819096}"/>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de-DE"/>
          </a:p>
        </p:txBody>
      </p:sp>
      <p:sp>
        <p:nvSpPr>
          <p:cNvPr id="7" name="Foliennummernplatzhalter 6">
            <a:extLst>
              <a:ext uri="{FF2B5EF4-FFF2-40B4-BE49-F238E27FC236}">
                <a16:creationId xmlns:a16="http://schemas.microsoft.com/office/drawing/2014/main" id="{5CE80696-9090-224B-9ED8-43E22758B5AE}"/>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smtClean="0">
                <a:latin typeface="Calibri" panose="020F0502020204030204" pitchFamily="34" charset="0"/>
              </a:defRPr>
            </a:lvl1pPr>
          </a:lstStyle>
          <a:p>
            <a:pPr>
              <a:defRPr/>
            </a:pPr>
            <a:fld id="{BB3F9EBF-0E01-E545-8712-368C3D971629}" type="slidenum">
              <a:rPr lang="de-DE" altLang="de-DE"/>
              <a:pPr>
                <a:defRPr/>
              </a:pPr>
              <a:t>‹Nr.›</a:t>
            </a:fld>
            <a:endParaRPr lang="de-DE" altLang="de-DE"/>
          </a:p>
        </p:txBody>
      </p:sp>
    </p:spTree>
    <p:extLst>
      <p:ext uri="{BB962C8B-B14F-4D97-AF65-F5344CB8AC3E}">
        <p14:creationId xmlns:p14="http://schemas.microsoft.com/office/powerpoint/2010/main" val="4293891702"/>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ＭＳ Ｐゴシック" charset="0"/>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el 1"/>
          <p:cNvSpPr>
            <a:spLocks noGrp="1"/>
          </p:cNvSpPr>
          <p:nvPr>
            <p:ph type="ctrTitle"/>
          </p:nvPr>
        </p:nvSpPr>
        <p:spPr>
          <a:xfrm>
            <a:off x="1143000" y="841772"/>
            <a:ext cx="6858000" cy="1790700"/>
          </a:xfrm>
        </p:spPr>
        <p:txBody>
          <a:bodyPr anchor="b"/>
          <a:lstStyle>
            <a:lvl1pPr algn="ctr">
              <a:defRPr sz="3375"/>
            </a:lvl1pPr>
          </a:lstStyle>
          <a:p>
            <a:r>
              <a:rPr lang="de-DE"/>
              <a:t>Mastertitelformat bearbeiten</a:t>
            </a:r>
          </a:p>
        </p:txBody>
      </p:sp>
      <p:sp>
        <p:nvSpPr>
          <p:cNvPr id="3" name="Untertitel 2"/>
          <p:cNvSpPr>
            <a:spLocks noGrp="1"/>
          </p:cNvSpPr>
          <p:nvPr>
            <p:ph type="subTitle" idx="1"/>
          </p:nvPr>
        </p:nvSpPr>
        <p:spPr>
          <a:xfrm>
            <a:off x="1143000" y="2701528"/>
            <a:ext cx="6858000" cy="1241822"/>
          </a:xfrm>
        </p:spPr>
        <p:txBody>
          <a:bodyPr/>
          <a:lstStyle>
            <a:lvl1pPr marL="0" indent="0" algn="ctr">
              <a:buNone/>
              <a:defRPr sz="1350">
                <a:solidFill>
                  <a:srgbClr val="7CB2BE"/>
                </a:solidFill>
              </a:defRPr>
            </a:lvl1pPr>
            <a:lvl2pPr marL="257175" indent="0" algn="ctr">
              <a:buNone/>
              <a:defRPr sz="1125"/>
            </a:lvl2pPr>
            <a:lvl3pPr marL="514350" indent="0" algn="ctr">
              <a:buNone/>
              <a:defRPr sz="1013"/>
            </a:lvl3pPr>
            <a:lvl4pPr marL="771525" indent="0" algn="ctr">
              <a:buNone/>
              <a:defRPr sz="900"/>
            </a:lvl4pPr>
            <a:lvl5pPr marL="1028700" indent="0" algn="ctr">
              <a:buNone/>
              <a:defRPr sz="900"/>
            </a:lvl5pPr>
            <a:lvl6pPr marL="1285875" indent="0" algn="ctr">
              <a:buNone/>
              <a:defRPr sz="900"/>
            </a:lvl6pPr>
            <a:lvl7pPr marL="1543050" indent="0" algn="ctr">
              <a:buNone/>
              <a:defRPr sz="900"/>
            </a:lvl7pPr>
            <a:lvl8pPr marL="1800225" indent="0" algn="ctr">
              <a:buNone/>
              <a:defRPr sz="900"/>
            </a:lvl8pPr>
            <a:lvl9pPr marL="2057400" indent="0" algn="ctr">
              <a:buNone/>
              <a:defRPr sz="900"/>
            </a:lvl9pPr>
          </a:lstStyle>
          <a:p>
            <a:r>
              <a:rPr lang="de-DE"/>
              <a:t>Master-Untertitelformat bearbeiten</a:t>
            </a:r>
            <a:endParaRPr lang="de-DE" dirty="0"/>
          </a:p>
        </p:txBody>
      </p:sp>
      <p:sp>
        <p:nvSpPr>
          <p:cNvPr id="4" name="Datumsplatzhalter 3"/>
          <p:cNvSpPr>
            <a:spLocks noGrp="1"/>
          </p:cNvSpPr>
          <p:nvPr>
            <p:ph type="dt" sz="half" idx="10"/>
          </p:nvPr>
        </p:nvSpPr>
        <p:spPr/>
        <p:txBody>
          <a:bodyPr/>
          <a:lstStyle/>
          <a:p>
            <a:pPr>
              <a:defRPr/>
            </a:pPr>
            <a:fld id="{20850E4F-D9B1-1A45-8CBF-952DA2B37AA1}" type="datetime1">
              <a:rPr lang="de-DE" smtClean="0"/>
              <a:pPr>
                <a:defRPr/>
              </a:pPr>
              <a:t>20.02.24</a:t>
            </a:fld>
            <a:endParaRPr lang="en-US"/>
          </a:p>
        </p:txBody>
      </p:sp>
      <p:sp>
        <p:nvSpPr>
          <p:cNvPr id="5" name="Fußzeilenplatzhalter 4"/>
          <p:cNvSpPr>
            <a:spLocks noGrp="1"/>
          </p:cNvSpPr>
          <p:nvPr>
            <p:ph type="ftr" sz="quarter" idx="11"/>
          </p:nvPr>
        </p:nvSpPr>
        <p:spPr/>
        <p:txBody>
          <a:bodyPr/>
          <a:lstStyle/>
          <a:p>
            <a:pPr>
              <a:defRPr/>
            </a:pPr>
            <a:r>
              <a:rPr lang="en-US"/>
              <a:t>Geschwister-Scholl-Gymnasium Velbert</a:t>
            </a:r>
          </a:p>
        </p:txBody>
      </p:sp>
      <p:sp>
        <p:nvSpPr>
          <p:cNvPr id="6" name="Foliennummernplatzhalter 5"/>
          <p:cNvSpPr>
            <a:spLocks noGrp="1"/>
          </p:cNvSpPr>
          <p:nvPr>
            <p:ph type="sldNum" sz="quarter" idx="12"/>
          </p:nvPr>
        </p:nvSpPr>
        <p:spPr/>
        <p:txBody>
          <a:bodyPr/>
          <a:lstStyle/>
          <a:p>
            <a:pPr>
              <a:defRPr/>
            </a:pPr>
            <a:fld id="{6E9DD1D2-65DC-8043-B7CE-069C6C59005B}" type="slidenum">
              <a:rPr lang="en-US" altLang="de-DE" smtClean="0"/>
              <a:pPr>
                <a:defRPr/>
              </a:pPr>
              <a:t>‹Nr.›</a:t>
            </a:fld>
            <a:endParaRPr lang="en-US" altLang="de-DE"/>
          </a:p>
        </p:txBody>
      </p:sp>
    </p:spTree>
    <p:extLst>
      <p:ext uri="{BB962C8B-B14F-4D97-AF65-F5344CB8AC3E}">
        <p14:creationId xmlns:p14="http://schemas.microsoft.com/office/powerpoint/2010/main" val="1382432176"/>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Platzhalter für vertikalen Text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fld id="{9DD1A0F2-49D9-104E-8C7B-A8FC157569D0}" type="datetime1">
              <a:rPr lang="de-DE" smtClean="0"/>
              <a:pPr>
                <a:defRPr/>
              </a:pPr>
              <a:t>20.02.24</a:t>
            </a:fld>
            <a:endParaRPr lang="en-US"/>
          </a:p>
        </p:txBody>
      </p:sp>
      <p:sp>
        <p:nvSpPr>
          <p:cNvPr id="5" name="Fußzeilenplatzhalter 4"/>
          <p:cNvSpPr>
            <a:spLocks noGrp="1"/>
          </p:cNvSpPr>
          <p:nvPr>
            <p:ph type="ftr" sz="quarter" idx="11"/>
          </p:nvPr>
        </p:nvSpPr>
        <p:spPr/>
        <p:txBody>
          <a:bodyPr/>
          <a:lstStyle/>
          <a:p>
            <a:pPr>
              <a:defRPr/>
            </a:pPr>
            <a:r>
              <a:rPr lang="en-US"/>
              <a:t>Geschwister-Scholl-Gymnasium Velbert</a:t>
            </a:r>
          </a:p>
        </p:txBody>
      </p:sp>
      <p:sp>
        <p:nvSpPr>
          <p:cNvPr id="6" name="Foliennummernplatzhalter 5"/>
          <p:cNvSpPr>
            <a:spLocks noGrp="1"/>
          </p:cNvSpPr>
          <p:nvPr>
            <p:ph type="sldNum" sz="quarter" idx="12"/>
          </p:nvPr>
        </p:nvSpPr>
        <p:spPr/>
        <p:txBody>
          <a:bodyPr/>
          <a:lstStyle/>
          <a:p>
            <a:pPr>
              <a:defRPr/>
            </a:pPr>
            <a:fld id="{B0D1F5FA-385D-7C46-A461-1CC236218841}" type="slidenum">
              <a:rPr lang="en-US" altLang="de-DE" smtClean="0"/>
              <a:pPr>
                <a:defRPr/>
              </a:pPr>
              <a:t>‹Nr.›</a:t>
            </a:fld>
            <a:endParaRPr lang="en-US" altLang="de-DE"/>
          </a:p>
        </p:txBody>
      </p:sp>
    </p:spTree>
    <p:extLst>
      <p:ext uri="{BB962C8B-B14F-4D97-AF65-F5344CB8AC3E}">
        <p14:creationId xmlns:p14="http://schemas.microsoft.com/office/powerpoint/2010/main" val="24605972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543676" y="273844"/>
            <a:ext cx="1971675" cy="4358879"/>
          </a:xfrm>
        </p:spPr>
        <p:txBody>
          <a:bodyPr vert="eaVert"/>
          <a:lstStyle/>
          <a:p>
            <a:r>
              <a:rPr lang="de-DE"/>
              <a:t>Mastertitelformat bearbeiten</a:t>
            </a:r>
          </a:p>
        </p:txBody>
      </p:sp>
      <p:sp>
        <p:nvSpPr>
          <p:cNvPr id="3" name="Platzhalter für vertikalen Text 2"/>
          <p:cNvSpPr>
            <a:spLocks noGrp="1"/>
          </p:cNvSpPr>
          <p:nvPr>
            <p:ph type="body" orient="vert" idx="1"/>
          </p:nvPr>
        </p:nvSpPr>
        <p:spPr>
          <a:xfrm>
            <a:off x="628651" y="273844"/>
            <a:ext cx="5800725" cy="4358879"/>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fld id="{008B37AC-5F10-0D4D-9604-7924DC545A13}" type="datetime1">
              <a:rPr lang="de-DE" smtClean="0"/>
              <a:pPr>
                <a:defRPr/>
              </a:pPr>
              <a:t>20.02.24</a:t>
            </a:fld>
            <a:endParaRPr lang="en-US"/>
          </a:p>
        </p:txBody>
      </p:sp>
      <p:sp>
        <p:nvSpPr>
          <p:cNvPr id="5" name="Fußzeilenplatzhalter 4"/>
          <p:cNvSpPr>
            <a:spLocks noGrp="1"/>
          </p:cNvSpPr>
          <p:nvPr>
            <p:ph type="ftr" sz="quarter" idx="11"/>
          </p:nvPr>
        </p:nvSpPr>
        <p:spPr/>
        <p:txBody>
          <a:bodyPr/>
          <a:lstStyle/>
          <a:p>
            <a:pPr>
              <a:defRPr/>
            </a:pPr>
            <a:r>
              <a:rPr lang="en-US"/>
              <a:t>Geschwister-Scholl-Gymnasium Velbert</a:t>
            </a:r>
          </a:p>
        </p:txBody>
      </p:sp>
      <p:sp>
        <p:nvSpPr>
          <p:cNvPr id="6" name="Foliennummernplatzhalter 5"/>
          <p:cNvSpPr>
            <a:spLocks noGrp="1"/>
          </p:cNvSpPr>
          <p:nvPr>
            <p:ph type="sldNum" sz="quarter" idx="12"/>
          </p:nvPr>
        </p:nvSpPr>
        <p:spPr/>
        <p:txBody>
          <a:bodyPr/>
          <a:lstStyle/>
          <a:p>
            <a:pPr>
              <a:defRPr/>
            </a:pPr>
            <a:fld id="{C00015AD-8A6D-6645-A13E-C0FD4A3B9A6E}" type="slidenum">
              <a:rPr lang="en-US" altLang="de-DE" smtClean="0"/>
              <a:pPr>
                <a:defRPr/>
              </a:pPr>
              <a:t>‹Nr.›</a:t>
            </a:fld>
            <a:endParaRPr lang="en-US" altLang="de-DE"/>
          </a:p>
        </p:txBody>
      </p:sp>
    </p:spTree>
    <p:extLst>
      <p:ext uri="{BB962C8B-B14F-4D97-AF65-F5344CB8AC3E}">
        <p14:creationId xmlns:p14="http://schemas.microsoft.com/office/powerpoint/2010/main" val="3447327820"/>
      </p:ext>
    </p:extLst>
  </p:cSld>
  <p:clrMapOvr>
    <a:masterClrMapping/>
  </p:clrMapOvr>
  <p:extLst>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Inhaltsplatzhalt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10"/>
          </p:nvPr>
        </p:nvSpPr>
        <p:spPr/>
        <p:txBody>
          <a:bodyPr/>
          <a:lstStyle/>
          <a:p>
            <a:pPr>
              <a:defRPr/>
            </a:pPr>
            <a:fld id="{568798D5-03A2-5247-8D6B-E27C4313BFE6}" type="datetime1">
              <a:rPr lang="de-DE" smtClean="0"/>
              <a:pPr>
                <a:defRPr/>
              </a:pPr>
              <a:t>20.02.24</a:t>
            </a:fld>
            <a:endParaRPr lang="en-US"/>
          </a:p>
        </p:txBody>
      </p:sp>
      <p:sp>
        <p:nvSpPr>
          <p:cNvPr id="5" name="Fußzeilenplatzhalter 4"/>
          <p:cNvSpPr>
            <a:spLocks noGrp="1"/>
          </p:cNvSpPr>
          <p:nvPr>
            <p:ph type="ftr" sz="quarter" idx="11"/>
          </p:nvPr>
        </p:nvSpPr>
        <p:spPr/>
        <p:txBody>
          <a:bodyPr/>
          <a:lstStyle/>
          <a:p>
            <a:pPr>
              <a:defRPr/>
            </a:pPr>
            <a:r>
              <a:rPr lang="en-US"/>
              <a:t>Geschwister-Scholl-Gymnasium Velbert</a:t>
            </a:r>
          </a:p>
        </p:txBody>
      </p:sp>
      <p:sp>
        <p:nvSpPr>
          <p:cNvPr id="6" name="Foliennummernplatzhalter 5"/>
          <p:cNvSpPr>
            <a:spLocks noGrp="1"/>
          </p:cNvSpPr>
          <p:nvPr>
            <p:ph type="sldNum" sz="quarter" idx="12"/>
          </p:nvPr>
        </p:nvSpPr>
        <p:spPr/>
        <p:txBody>
          <a:bodyPr/>
          <a:lstStyle/>
          <a:p>
            <a:pPr>
              <a:defRPr/>
            </a:pPr>
            <a:fld id="{A96F69AF-9358-544C-92DC-3F2CE32ABFD9}" type="slidenum">
              <a:rPr lang="en-US" altLang="de-DE" smtClean="0"/>
              <a:pPr>
                <a:defRPr/>
              </a:pPr>
              <a:t>‹Nr.›</a:t>
            </a:fld>
            <a:endParaRPr lang="en-US" altLang="de-DE"/>
          </a:p>
        </p:txBody>
      </p:sp>
    </p:spTree>
    <p:extLst>
      <p:ext uri="{BB962C8B-B14F-4D97-AF65-F5344CB8AC3E}">
        <p14:creationId xmlns:p14="http://schemas.microsoft.com/office/powerpoint/2010/main" val="335318313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623888" y="1282305"/>
            <a:ext cx="7886700" cy="2139553"/>
          </a:xfrm>
        </p:spPr>
        <p:txBody>
          <a:bodyPr anchor="b"/>
          <a:lstStyle>
            <a:lvl1pPr>
              <a:defRPr sz="3375"/>
            </a:lvl1pPr>
          </a:lstStyle>
          <a:p>
            <a:r>
              <a:rPr lang="de-DE"/>
              <a:t>Mastertitelformat bearbeiten</a:t>
            </a:r>
          </a:p>
        </p:txBody>
      </p:sp>
      <p:sp>
        <p:nvSpPr>
          <p:cNvPr id="3" name="Textplatzhalter 2"/>
          <p:cNvSpPr>
            <a:spLocks noGrp="1"/>
          </p:cNvSpPr>
          <p:nvPr>
            <p:ph type="body" idx="1"/>
          </p:nvPr>
        </p:nvSpPr>
        <p:spPr>
          <a:xfrm>
            <a:off x="623888" y="3442099"/>
            <a:ext cx="7886700" cy="1125140"/>
          </a:xfrm>
        </p:spPr>
        <p:txBody>
          <a:bodyPr/>
          <a:lstStyle>
            <a:lvl1pPr marL="0" indent="0">
              <a:buNone/>
              <a:defRPr sz="1350">
                <a:solidFill>
                  <a:schemeClr val="tx1">
                    <a:tint val="75000"/>
                  </a:schemeClr>
                </a:solidFill>
              </a:defRPr>
            </a:lvl1pPr>
            <a:lvl2pPr marL="257175" indent="0">
              <a:buNone/>
              <a:defRPr sz="1125">
                <a:solidFill>
                  <a:schemeClr val="tx1">
                    <a:tint val="75000"/>
                  </a:schemeClr>
                </a:solidFill>
              </a:defRPr>
            </a:lvl2pPr>
            <a:lvl3pPr marL="514350" indent="0">
              <a:buNone/>
              <a:defRPr sz="1013">
                <a:solidFill>
                  <a:schemeClr val="tx1">
                    <a:tint val="75000"/>
                  </a:schemeClr>
                </a:solidFill>
              </a:defRPr>
            </a:lvl3pPr>
            <a:lvl4pPr marL="771525" indent="0">
              <a:buNone/>
              <a:defRPr sz="900">
                <a:solidFill>
                  <a:schemeClr val="tx1">
                    <a:tint val="75000"/>
                  </a:schemeClr>
                </a:solidFill>
              </a:defRPr>
            </a:lvl4pPr>
            <a:lvl5pPr marL="1028700" indent="0">
              <a:buNone/>
              <a:defRPr sz="900">
                <a:solidFill>
                  <a:schemeClr val="tx1">
                    <a:tint val="75000"/>
                  </a:schemeClr>
                </a:solidFill>
              </a:defRPr>
            </a:lvl5pPr>
            <a:lvl6pPr marL="1285875" indent="0">
              <a:buNone/>
              <a:defRPr sz="900">
                <a:solidFill>
                  <a:schemeClr val="tx1">
                    <a:tint val="75000"/>
                  </a:schemeClr>
                </a:solidFill>
              </a:defRPr>
            </a:lvl6pPr>
            <a:lvl7pPr marL="1543050" indent="0">
              <a:buNone/>
              <a:defRPr sz="900">
                <a:solidFill>
                  <a:schemeClr val="tx1">
                    <a:tint val="75000"/>
                  </a:schemeClr>
                </a:solidFill>
              </a:defRPr>
            </a:lvl7pPr>
            <a:lvl8pPr marL="1800225" indent="0">
              <a:buNone/>
              <a:defRPr sz="900">
                <a:solidFill>
                  <a:schemeClr val="tx1">
                    <a:tint val="75000"/>
                  </a:schemeClr>
                </a:solidFill>
              </a:defRPr>
            </a:lvl8pPr>
            <a:lvl9pPr marL="2057400" indent="0">
              <a:buNone/>
              <a:defRPr sz="900">
                <a:solidFill>
                  <a:schemeClr val="tx1">
                    <a:tint val="75000"/>
                  </a:schemeClr>
                </a:solidFill>
              </a:defRPr>
            </a:lvl9pPr>
          </a:lstStyle>
          <a:p>
            <a:pPr lvl="0"/>
            <a:r>
              <a:rPr lang="de-DE"/>
              <a:t>Mastertextformat bearbeiten</a:t>
            </a:r>
          </a:p>
        </p:txBody>
      </p:sp>
      <p:sp>
        <p:nvSpPr>
          <p:cNvPr id="4" name="Datumsplatzhalter 3"/>
          <p:cNvSpPr>
            <a:spLocks noGrp="1"/>
          </p:cNvSpPr>
          <p:nvPr>
            <p:ph type="dt" sz="half" idx="10"/>
          </p:nvPr>
        </p:nvSpPr>
        <p:spPr/>
        <p:txBody>
          <a:bodyPr/>
          <a:lstStyle/>
          <a:p>
            <a:pPr>
              <a:defRPr/>
            </a:pPr>
            <a:fld id="{9B9158E4-7CEF-0A41-9BE1-BC5C1240654D}" type="datetime1">
              <a:rPr lang="de-DE" smtClean="0"/>
              <a:pPr>
                <a:defRPr/>
              </a:pPr>
              <a:t>20.02.24</a:t>
            </a:fld>
            <a:endParaRPr lang="en-US"/>
          </a:p>
        </p:txBody>
      </p:sp>
      <p:sp>
        <p:nvSpPr>
          <p:cNvPr id="5" name="Fußzeilenplatzhalter 4"/>
          <p:cNvSpPr>
            <a:spLocks noGrp="1"/>
          </p:cNvSpPr>
          <p:nvPr>
            <p:ph type="ftr" sz="quarter" idx="11"/>
          </p:nvPr>
        </p:nvSpPr>
        <p:spPr/>
        <p:txBody>
          <a:bodyPr/>
          <a:lstStyle/>
          <a:p>
            <a:pPr>
              <a:defRPr/>
            </a:pPr>
            <a:r>
              <a:rPr lang="en-US"/>
              <a:t>Geschwister-Scholl-Gymnasium Velbert</a:t>
            </a:r>
            <a:endParaRPr lang="en-US" dirty="0"/>
          </a:p>
        </p:txBody>
      </p:sp>
      <p:sp>
        <p:nvSpPr>
          <p:cNvPr id="6" name="Foliennummernplatzhalter 5"/>
          <p:cNvSpPr>
            <a:spLocks noGrp="1"/>
          </p:cNvSpPr>
          <p:nvPr>
            <p:ph type="sldNum" sz="quarter" idx="12"/>
          </p:nvPr>
        </p:nvSpPr>
        <p:spPr/>
        <p:txBody>
          <a:bodyPr/>
          <a:lstStyle/>
          <a:p>
            <a:pPr>
              <a:defRPr/>
            </a:pPr>
            <a:fld id="{E0A1BA5D-AF1B-AC4B-81D7-110D5CB2CA07}" type="slidenum">
              <a:rPr lang="en-US" altLang="de-DE" smtClean="0"/>
              <a:pPr>
                <a:defRPr/>
              </a:pPr>
              <a:t>‹Nr.›</a:t>
            </a:fld>
            <a:endParaRPr lang="en-US" altLang="de-DE"/>
          </a:p>
        </p:txBody>
      </p:sp>
    </p:spTree>
    <p:extLst>
      <p:ext uri="{BB962C8B-B14F-4D97-AF65-F5344CB8AC3E}">
        <p14:creationId xmlns:p14="http://schemas.microsoft.com/office/powerpoint/2010/main" val="2411496791"/>
      </p:ext>
    </p:extLst>
  </p:cSld>
  <p:clrMapOvr>
    <a:masterClrMapping/>
  </p:clrMapOvr>
  <p:extLst>
    <p:ext uri="{DCECCB84-F9BA-43D5-87BE-67443E8EF086}">
      <p15:sldGuideLst xmlns:p15="http://schemas.microsoft.com/office/powerpoint/2012/main"/>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endParaRPr lang="de-DE" dirty="0"/>
          </a:p>
        </p:txBody>
      </p:sp>
      <p:sp>
        <p:nvSpPr>
          <p:cNvPr id="3" name="Inhaltsplatzhalter 2"/>
          <p:cNvSpPr>
            <a:spLocks noGrp="1"/>
          </p:cNvSpPr>
          <p:nvPr>
            <p:ph sz="half" idx="1"/>
          </p:nvPr>
        </p:nvSpPr>
        <p:spPr>
          <a:xfrm>
            <a:off x="6286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Inhaltsplatzhalter 3"/>
          <p:cNvSpPr>
            <a:spLocks noGrp="1"/>
          </p:cNvSpPr>
          <p:nvPr>
            <p:ph sz="half" idx="2"/>
          </p:nvPr>
        </p:nvSpPr>
        <p:spPr>
          <a:xfrm>
            <a:off x="4629150" y="1369219"/>
            <a:ext cx="3886200" cy="3263504"/>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Datumsplatzhalter 4"/>
          <p:cNvSpPr>
            <a:spLocks noGrp="1"/>
          </p:cNvSpPr>
          <p:nvPr>
            <p:ph type="dt" sz="half" idx="10"/>
          </p:nvPr>
        </p:nvSpPr>
        <p:spPr/>
        <p:txBody>
          <a:bodyPr/>
          <a:lstStyle/>
          <a:p>
            <a:pPr>
              <a:defRPr/>
            </a:pPr>
            <a:fld id="{EB66EA93-7C23-C647-BEAB-CD9896B33573}" type="datetime1">
              <a:rPr lang="de-DE" smtClean="0"/>
              <a:pPr>
                <a:defRPr/>
              </a:pPr>
              <a:t>20.02.24</a:t>
            </a:fld>
            <a:endParaRPr lang="en-US"/>
          </a:p>
        </p:txBody>
      </p:sp>
      <p:sp>
        <p:nvSpPr>
          <p:cNvPr id="6" name="Fußzeilenplatzhalter 5"/>
          <p:cNvSpPr>
            <a:spLocks noGrp="1"/>
          </p:cNvSpPr>
          <p:nvPr>
            <p:ph type="ftr" sz="quarter" idx="11"/>
          </p:nvPr>
        </p:nvSpPr>
        <p:spPr/>
        <p:txBody>
          <a:bodyPr/>
          <a:lstStyle/>
          <a:p>
            <a:pPr>
              <a:defRPr/>
            </a:pPr>
            <a:r>
              <a:rPr lang="en-US"/>
              <a:t>Geschwister-Scholl-Gymnasium Velbert</a:t>
            </a:r>
          </a:p>
        </p:txBody>
      </p:sp>
      <p:sp>
        <p:nvSpPr>
          <p:cNvPr id="7" name="Foliennummernplatzhalter 6"/>
          <p:cNvSpPr>
            <a:spLocks noGrp="1"/>
          </p:cNvSpPr>
          <p:nvPr>
            <p:ph type="sldNum" sz="quarter" idx="12"/>
          </p:nvPr>
        </p:nvSpPr>
        <p:spPr/>
        <p:txBody>
          <a:bodyPr/>
          <a:lstStyle/>
          <a:p>
            <a:pPr>
              <a:defRPr/>
            </a:pPr>
            <a:fld id="{35E016D3-1422-B848-8F17-A2A6607C3243}" type="slidenum">
              <a:rPr lang="en-US" altLang="de-DE" smtClean="0"/>
              <a:pPr>
                <a:defRPr/>
              </a:pPr>
              <a:t>‹Nr.›</a:t>
            </a:fld>
            <a:endParaRPr lang="en-US" altLang="de-DE"/>
          </a:p>
        </p:txBody>
      </p:sp>
    </p:spTree>
    <p:extLst>
      <p:ext uri="{BB962C8B-B14F-4D97-AF65-F5344CB8AC3E}">
        <p14:creationId xmlns:p14="http://schemas.microsoft.com/office/powerpoint/2010/main" val="16243544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629841" y="273845"/>
            <a:ext cx="7886700" cy="994172"/>
          </a:xfrm>
        </p:spPr>
        <p:txBody>
          <a:bodyPr/>
          <a:lstStyle/>
          <a:p>
            <a:r>
              <a:rPr lang="de-DE"/>
              <a:t>Mastertitelformat bearbeiten</a:t>
            </a:r>
          </a:p>
        </p:txBody>
      </p:sp>
      <p:sp>
        <p:nvSpPr>
          <p:cNvPr id="3" name="Textplatzhalter 2"/>
          <p:cNvSpPr>
            <a:spLocks noGrp="1"/>
          </p:cNvSpPr>
          <p:nvPr>
            <p:ph type="body" idx="1"/>
          </p:nvPr>
        </p:nvSpPr>
        <p:spPr>
          <a:xfrm>
            <a:off x="629842" y="1260872"/>
            <a:ext cx="3868340"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Mastertextformat bearbeiten</a:t>
            </a:r>
          </a:p>
        </p:txBody>
      </p:sp>
      <p:sp>
        <p:nvSpPr>
          <p:cNvPr id="4" name="Inhaltsplatzhalter 3"/>
          <p:cNvSpPr>
            <a:spLocks noGrp="1"/>
          </p:cNvSpPr>
          <p:nvPr>
            <p:ph sz="half" idx="2"/>
          </p:nvPr>
        </p:nvSpPr>
        <p:spPr>
          <a:xfrm>
            <a:off x="629842" y="1878806"/>
            <a:ext cx="3868340"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5" name="Textplatzhalter 4"/>
          <p:cNvSpPr>
            <a:spLocks noGrp="1"/>
          </p:cNvSpPr>
          <p:nvPr>
            <p:ph type="body" sz="quarter" idx="3"/>
          </p:nvPr>
        </p:nvSpPr>
        <p:spPr>
          <a:xfrm>
            <a:off x="4629151" y="1260872"/>
            <a:ext cx="3887391" cy="617934"/>
          </a:xfrm>
        </p:spPr>
        <p:txBody>
          <a:bodyPr anchor="b"/>
          <a:lstStyle>
            <a:lvl1pPr marL="0" indent="0">
              <a:buNone/>
              <a:defRPr sz="1350" b="1"/>
            </a:lvl1pPr>
            <a:lvl2pPr marL="257175" indent="0">
              <a:buNone/>
              <a:defRPr sz="1125" b="1"/>
            </a:lvl2pPr>
            <a:lvl3pPr marL="514350" indent="0">
              <a:buNone/>
              <a:defRPr sz="1013" b="1"/>
            </a:lvl3pPr>
            <a:lvl4pPr marL="771525" indent="0">
              <a:buNone/>
              <a:defRPr sz="900" b="1"/>
            </a:lvl4pPr>
            <a:lvl5pPr marL="1028700" indent="0">
              <a:buNone/>
              <a:defRPr sz="900" b="1"/>
            </a:lvl5pPr>
            <a:lvl6pPr marL="1285875" indent="0">
              <a:buNone/>
              <a:defRPr sz="900" b="1"/>
            </a:lvl6pPr>
            <a:lvl7pPr marL="1543050" indent="0">
              <a:buNone/>
              <a:defRPr sz="900" b="1"/>
            </a:lvl7pPr>
            <a:lvl8pPr marL="1800225" indent="0">
              <a:buNone/>
              <a:defRPr sz="900" b="1"/>
            </a:lvl8pPr>
            <a:lvl9pPr marL="2057400" indent="0">
              <a:buNone/>
              <a:defRPr sz="900" b="1"/>
            </a:lvl9pPr>
          </a:lstStyle>
          <a:p>
            <a:pPr lvl="0"/>
            <a:r>
              <a:rPr lang="de-DE"/>
              <a:t>Mastertextformat bearbeiten</a:t>
            </a:r>
          </a:p>
        </p:txBody>
      </p:sp>
      <p:sp>
        <p:nvSpPr>
          <p:cNvPr id="6" name="Inhaltsplatzhalter 5"/>
          <p:cNvSpPr>
            <a:spLocks noGrp="1"/>
          </p:cNvSpPr>
          <p:nvPr>
            <p:ph sz="quarter" idx="4"/>
          </p:nvPr>
        </p:nvSpPr>
        <p:spPr>
          <a:xfrm>
            <a:off x="4629151" y="1878806"/>
            <a:ext cx="3887391" cy="2763441"/>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7" name="Datumsplatzhalter 6"/>
          <p:cNvSpPr>
            <a:spLocks noGrp="1"/>
          </p:cNvSpPr>
          <p:nvPr>
            <p:ph type="dt" sz="half" idx="10"/>
          </p:nvPr>
        </p:nvSpPr>
        <p:spPr/>
        <p:txBody>
          <a:bodyPr/>
          <a:lstStyle/>
          <a:p>
            <a:pPr>
              <a:defRPr/>
            </a:pPr>
            <a:fld id="{2D43494A-F9F6-264F-9875-E69636ED471C}" type="datetime1">
              <a:rPr lang="de-DE" smtClean="0"/>
              <a:pPr>
                <a:defRPr/>
              </a:pPr>
              <a:t>20.02.24</a:t>
            </a:fld>
            <a:endParaRPr lang="en-US"/>
          </a:p>
        </p:txBody>
      </p:sp>
      <p:sp>
        <p:nvSpPr>
          <p:cNvPr id="8" name="Fußzeilenplatzhalter 7"/>
          <p:cNvSpPr>
            <a:spLocks noGrp="1"/>
          </p:cNvSpPr>
          <p:nvPr>
            <p:ph type="ftr" sz="quarter" idx="11"/>
          </p:nvPr>
        </p:nvSpPr>
        <p:spPr/>
        <p:txBody>
          <a:bodyPr/>
          <a:lstStyle/>
          <a:p>
            <a:pPr>
              <a:defRPr/>
            </a:pPr>
            <a:r>
              <a:rPr lang="en-US"/>
              <a:t>Geschwister-Scholl-Gymnasium Velbert</a:t>
            </a:r>
          </a:p>
        </p:txBody>
      </p:sp>
      <p:sp>
        <p:nvSpPr>
          <p:cNvPr id="9" name="Foliennummernplatzhalter 8"/>
          <p:cNvSpPr>
            <a:spLocks noGrp="1"/>
          </p:cNvSpPr>
          <p:nvPr>
            <p:ph type="sldNum" sz="quarter" idx="12"/>
          </p:nvPr>
        </p:nvSpPr>
        <p:spPr/>
        <p:txBody>
          <a:bodyPr/>
          <a:lstStyle/>
          <a:p>
            <a:pPr>
              <a:defRPr/>
            </a:pPr>
            <a:fld id="{5F6779F7-9ADA-AB45-BE64-2AEB66B9F881}" type="slidenum">
              <a:rPr lang="en-US" altLang="de-DE" smtClean="0"/>
              <a:pPr>
                <a:defRPr/>
              </a:pPr>
              <a:t>‹Nr.›</a:t>
            </a:fld>
            <a:endParaRPr lang="en-US" altLang="de-DE"/>
          </a:p>
        </p:txBody>
      </p:sp>
    </p:spTree>
    <p:extLst>
      <p:ext uri="{BB962C8B-B14F-4D97-AF65-F5344CB8AC3E}">
        <p14:creationId xmlns:p14="http://schemas.microsoft.com/office/powerpoint/2010/main" val="683024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a:t>Mastertitelformat bearbeiten</a:t>
            </a:r>
          </a:p>
        </p:txBody>
      </p:sp>
      <p:sp>
        <p:nvSpPr>
          <p:cNvPr id="3" name="Datumsplatzhalter 2"/>
          <p:cNvSpPr>
            <a:spLocks noGrp="1"/>
          </p:cNvSpPr>
          <p:nvPr>
            <p:ph type="dt" sz="half" idx="10"/>
          </p:nvPr>
        </p:nvSpPr>
        <p:spPr/>
        <p:txBody>
          <a:bodyPr/>
          <a:lstStyle/>
          <a:p>
            <a:pPr>
              <a:defRPr/>
            </a:pPr>
            <a:fld id="{7B096754-854C-524F-B2AB-EF41C2A0701E}" type="datetime1">
              <a:rPr lang="de-DE" smtClean="0"/>
              <a:pPr>
                <a:defRPr/>
              </a:pPr>
              <a:t>20.02.24</a:t>
            </a:fld>
            <a:endParaRPr lang="en-US"/>
          </a:p>
        </p:txBody>
      </p:sp>
      <p:sp>
        <p:nvSpPr>
          <p:cNvPr id="4" name="Fußzeilenplatzhalter 3"/>
          <p:cNvSpPr>
            <a:spLocks noGrp="1"/>
          </p:cNvSpPr>
          <p:nvPr>
            <p:ph type="ftr" sz="quarter" idx="11"/>
          </p:nvPr>
        </p:nvSpPr>
        <p:spPr/>
        <p:txBody>
          <a:bodyPr/>
          <a:lstStyle/>
          <a:p>
            <a:pPr>
              <a:defRPr/>
            </a:pPr>
            <a:r>
              <a:rPr lang="en-US"/>
              <a:t>Geschwister-Scholl-Gymnasium Velbert</a:t>
            </a:r>
          </a:p>
        </p:txBody>
      </p:sp>
      <p:sp>
        <p:nvSpPr>
          <p:cNvPr id="5" name="Foliennummernplatzhalter 4"/>
          <p:cNvSpPr>
            <a:spLocks noGrp="1"/>
          </p:cNvSpPr>
          <p:nvPr>
            <p:ph type="sldNum" sz="quarter" idx="12"/>
          </p:nvPr>
        </p:nvSpPr>
        <p:spPr/>
        <p:txBody>
          <a:bodyPr/>
          <a:lstStyle/>
          <a:p>
            <a:pPr>
              <a:defRPr/>
            </a:pPr>
            <a:fld id="{81F83B4B-D2AC-5740-9E0F-9BC7D248A1AD}" type="slidenum">
              <a:rPr lang="en-US" altLang="de-DE" smtClean="0"/>
              <a:pPr>
                <a:defRPr/>
              </a:pPr>
              <a:t>‹Nr.›</a:t>
            </a:fld>
            <a:endParaRPr lang="en-US" altLang="de-DE"/>
          </a:p>
        </p:txBody>
      </p:sp>
    </p:spTree>
    <p:extLst>
      <p:ext uri="{BB962C8B-B14F-4D97-AF65-F5344CB8AC3E}">
        <p14:creationId xmlns:p14="http://schemas.microsoft.com/office/powerpoint/2010/main" val="16474565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umsplatzhalter 1"/>
          <p:cNvSpPr>
            <a:spLocks noGrp="1"/>
          </p:cNvSpPr>
          <p:nvPr>
            <p:ph type="dt" sz="half" idx="10"/>
          </p:nvPr>
        </p:nvSpPr>
        <p:spPr/>
        <p:txBody>
          <a:bodyPr/>
          <a:lstStyle/>
          <a:p>
            <a:pPr>
              <a:defRPr/>
            </a:pPr>
            <a:fld id="{8328BBF7-DFD1-8443-A0F9-E50F2464CC53}" type="datetime1">
              <a:rPr lang="de-DE" smtClean="0"/>
              <a:pPr>
                <a:defRPr/>
              </a:pPr>
              <a:t>20.02.24</a:t>
            </a:fld>
            <a:endParaRPr lang="en-US"/>
          </a:p>
        </p:txBody>
      </p:sp>
      <p:sp>
        <p:nvSpPr>
          <p:cNvPr id="3" name="Fußzeilenplatzhalter 2"/>
          <p:cNvSpPr>
            <a:spLocks noGrp="1"/>
          </p:cNvSpPr>
          <p:nvPr>
            <p:ph type="ftr" sz="quarter" idx="11"/>
          </p:nvPr>
        </p:nvSpPr>
        <p:spPr/>
        <p:txBody>
          <a:bodyPr/>
          <a:lstStyle/>
          <a:p>
            <a:pPr>
              <a:defRPr/>
            </a:pPr>
            <a:r>
              <a:rPr lang="en-US"/>
              <a:t>Geschwister-Scholl-Gymnasium Velbert</a:t>
            </a:r>
          </a:p>
        </p:txBody>
      </p:sp>
      <p:sp>
        <p:nvSpPr>
          <p:cNvPr id="4" name="Foliennummernplatzhalter 3"/>
          <p:cNvSpPr>
            <a:spLocks noGrp="1"/>
          </p:cNvSpPr>
          <p:nvPr>
            <p:ph type="sldNum" sz="quarter" idx="12"/>
          </p:nvPr>
        </p:nvSpPr>
        <p:spPr/>
        <p:txBody>
          <a:bodyPr/>
          <a:lstStyle/>
          <a:p>
            <a:pPr>
              <a:defRPr/>
            </a:pPr>
            <a:fld id="{2B10E355-5BC8-D646-9DEB-EE993830C756}" type="slidenum">
              <a:rPr lang="en-US" altLang="de-DE" smtClean="0"/>
              <a:pPr>
                <a:defRPr/>
              </a:pPr>
              <a:t>‹Nr.›</a:t>
            </a:fld>
            <a:endParaRPr lang="en-US" altLang="de-DE"/>
          </a:p>
        </p:txBody>
      </p:sp>
    </p:spTree>
    <p:extLst>
      <p:ext uri="{BB962C8B-B14F-4D97-AF65-F5344CB8AC3E}">
        <p14:creationId xmlns:p14="http://schemas.microsoft.com/office/powerpoint/2010/main" val="235828553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1800"/>
            </a:lvl1pPr>
          </a:lstStyle>
          <a:p>
            <a:r>
              <a:rPr lang="de-DE"/>
              <a:t>Mastertitelformat bearbeiten</a:t>
            </a:r>
          </a:p>
        </p:txBody>
      </p:sp>
      <p:sp>
        <p:nvSpPr>
          <p:cNvPr id="3" name="Inhaltsplatzhalter 2"/>
          <p:cNvSpPr>
            <a:spLocks noGrp="1"/>
          </p:cNvSpPr>
          <p:nvPr>
            <p:ph idx="1"/>
          </p:nvPr>
        </p:nvSpPr>
        <p:spPr>
          <a:xfrm>
            <a:off x="3887391" y="740570"/>
            <a:ext cx="4629150" cy="3655219"/>
          </a:xfrm>
        </p:spPr>
        <p:txBody>
          <a:bodyPr/>
          <a:lstStyle>
            <a:lvl1pPr>
              <a:defRPr sz="1800"/>
            </a:lvl1pPr>
            <a:lvl2pPr>
              <a:defRPr sz="1575"/>
            </a:lvl2pPr>
            <a:lvl3pPr>
              <a:defRPr sz="1350"/>
            </a:lvl3pPr>
            <a:lvl4pPr>
              <a:defRPr sz="1125"/>
            </a:lvl4pPr>
            <a:lvl5pPr>
              <a:defRPr sz="1125"/>
            </a:lvl5pPr>
            <a:lvl6pPr>
              <a:defRPr sz="1125"/>
            </a:lvl6pPr>
            <a:lvl7pPr>
              <a:defRPr sz="1125"/>
            </a:lvl7pPr>
            <a:lvl8pPr>
              <a:defRPr sz="1125"/>
            </a:lvl8pPr>
            <a:lvl9pPr>
              <a:defRPr sz="1125"/>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4" name="Textplatzhalt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Mastertextformat bearbeiten</a:t>
            </a:r>
          </a:p>
        </p:txBody>
      </p:sp>
      <p:sp>
        <p:nvSpPr>
          <p:cNvPr id="5" name="Datumsplatzhalter 4"/>
          <p:cNvSpPr>
            <a:spLocks noGrp="1"/>
          </p:cNvSpPr>
          <p:nvPr>
            <p:ph type="dt" sz="half" idx="10"/>
          </p:nvPr>
        </p:nvSpPr>
        <p:spPr/>
        <p:txBody>
          <a:bodyPr/>
          <a:lstStyle/>
          <a:p>
            <a:pPr>
              <a:defRPr/>
            </a:pPr>
            <a:fld id="{19CF76DF-5446-6C4E-95F8-6C2685DF550E}" type="datetime1">
              <a:rPr lang="de-DE" smtClean="0"/>
              <a:pPr>
                <a:defRPr/>
              </a:pPr>
              <a:t>20.02.24</a:t>
            </a:fld>
            <a:endParaRPr lang="en-US"/>
          </a:p>
        </p:txBody>
      </p:sp>
      <p:sp>
        <p:nvSpPr>
          <p:cNvPr id="6" name="Fußzeilenplatzhalter 5"/>
          <p:cNvSpPr>
            <a:spLocks noGrp="1"/>
          </p:cNvSpPr>
          <p:nvPr>
            <p:ph type="ftr" sz="quarter" idx="11"/>
          </p:nvPr>
        </p:nvSpPr>
        <p:spPr/>
        <p:txBody>
          <a:bodyPr/>
          <a:lstStyle/>
          <a:p>
            <a:pPr>
              <a:defRPr/>
            </a:pPr>
            <a:r>
              <a:rPr lang="en-US"/>
              <a:t>Geschwister-Scholl-Gymnasium Velbert</a:t>
            </a:r>
          </a:p>
        </p:txBody>
      </p:sp>
      <p:sp>
        <p:nvSpPr>
          <p:cNvPr id="7" name="Foliennummernplatzhalter 6"/>
          <p:cNvSpPr>
            <a:spLocks noGrp="1"/>
          </p:cNvSpPr>
          <p:nvPr>
            <p:ph type="sldNum" sz="quarter" idx="12"/>
          </p:nvPr>
        </p:nvSpPr>
        <p:spPr/>
        <p:txBody>
          <a:bodyPr/>
          <a:lstStyle/>
          <a:p>
            <a:pPr>
              <a:defRPr/>
            </a:pPr>
            <a:fld id="{ABFFBFB1-E2CC-2549-8750-E2AEF12EF353}" type="slidenum">
              <a:rPr lang="en-US" altLang="de-DE" smtClean="0"/>
              <a:pPr>
                <a:defRPr/>
              </a:pPr>
              <a:t>‹Nr.›</a:t>
            </a:fld>
            <a:endParaRPr lang="en-US" altLang="de-DE"/>
          </a:p>
        </p:txBody>
      </p:sp>
    </p:spTree>
    <p:extLst>
      <p:ext uri="{BB962C8B-B14F-4D97-AF65-F5344CB8AC3E}">
        <p14:creationId xmlns:p14="http://schemas.microsoft.com/office/powerpoint/2010/main" val="12190459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Beschriftung">
    <p:spTree>
      <p:nvGrpSpPr>
        <p:cNvPr id="1" name=""/>
        <p:cNvGrpSpPr/>
        <p:nvPr/>
      </p:nvGrpSpPr>
      <p:grpSpPr>
        <a:xfrm>
          <a:off x="0" y="0"/>
          <a:ext cx="0" cy="0"/>
          <a:chOff x="0" y="0"/>
          <a:chExt cx="0" cy="0"/>
        </a:xfrm>
      </p:grpSpPr>
      <p:sp>
        <p:nvSpPr>
          <p:cNvPr id="2" name="Titel 1"/>
          <p:cNvSpPr>
            <a:spLocks noGrp="1"/>
          </p:cNvSpPr>
          <p:nvPr>
            <p:ph type="title"/>
          </p:nvPr>
        </p:nvSpPr>
        <p:spPr>
          <a:xfrm>
            <a:off x="629841" y="342900"/>
            <a:ext cx="2949178" cy="1200150"/>
          </a:xfrm>
        </p:spPr>
        <p:txBody>
          <a:bodyPr anchor="b"/>
          <a:lstStyle>
            <a:lvl1pPr>
              <a:defRPr sz="1800"/>
            </a:lvl1pPr>
          </a:lstStyle>
          <a:p>
            <a:r>
              <a:rPr lang="de-DE"/>
              <a:t>Mastertitelformat bearbeiten</a:t>
            </a:r>
          </a:p>
        </p:txBody>
      </p:sp>
      <p:sp>
        <p:nvSpPr>
          <p:cNvPr id="3" name="Bildplatzhalter 2"/>
          <p:cNvSpPr>
            <a:spLocks noGrp="1"/>
          </p:cNvSpPr>
          <p:nvPr>
            <p:ph type="pic" idx="1"/>
          </p:nvPr>
        </p:nvSpPr>
        <p:spPr>
          <a:xfrm>
            <a:off x="3887391" y="740570"/>
            <a:ext cx="4629150" cy="3655219"/>
          </a:xfrm>
        </p:spPr>
        <p:txBody>
          <a:bodyPr/>
          <a:lstStyle>
            <a:lvl1pPr marL="0" indent="0">
              <a:buNone/>
              <a:defRPr sz="1800"/>
            </a:lvl1pPr>
            <a:lvl2pPr marL="257175" indent="0">
              <a:buNone/>
              <a:defRPr sz="1575"/>
            </a:lvl2pPr>
            <a:lvl3pPr marL="514350" indent="0">
              <a:buNone/>
              <a:defRPr sz="1350"/>
            </a:lvl3pPr>
            <a:lvl4pPr marL="771525" indent="0">
              <a:buNone/>
              <a:defRPr sz="1125"/>
            </a:lvl4pPr>
            <a:lvl5pPr marL="1028700" indent="0">
              <a:buNone/>
              <a:defRPr sz="1125"/>
            </a:lvl5pPr>
            <a:lvl6pPr marL="1285875" indent="0">
              <a:buNone/>
              <a:defRPr sz="1125"/>
            </a:lvl6pPr>
            <a:lvl7pPr marL="1543050" indent="0">
              <a:buNone/>
              <a:defRPr sz="1125"/>
            </a:lvl7pPr>
            <a:lvl8pPr marL="1800225" indent="0">
              <a:buNone/>
              <a:defRPr sz="1125"/>
            </a:lvl8pPr>
            <a:lvl9pPr marL="2057400" indent="0">
              <a:buNone/>
              <a:defRPr sz="1125"/>
            </a:lvl9pPr>
          </a:lstStyle>
          <a:p>
            <a:r>
              <a:rPr lang="de-DE"/>
              <a:t>Bild durch Klicken auf Symbol hinzufügen</a:t>
            </a:r>
          </a:p>
        </p:txBody>
      </p:sp>
      <p:sp>
        <p:nvSpPr>
          <p:cNvPr id="4" name="Textplatzhalter 3"/>
          <p:cNvSpPr>
            <a:spLocks noGrp="1"/>
          </p:cNvSpPr>
          <p:nvPr>
            <p:ph type="body" sz="half" idx="2"/>
          </p:nvPr>
        </p:nvSpPr>
        <p:spPr>
          <a:xfrm>
            <a:off x="629841" y="1543050"/>
            <a:ext cx="2949178" cy="2858691"/>
          </a:xfrm>
        </p:spPr>
        <p:txBody>
          <a:bodyPr/>
          <a:lstStyle>
            <a:lvl1pPr marL="0" indent="0">
              <a:buNone/>
              <a:defRPr sz="900"/>
            </a:lvl1pPr>
            <a:lvl2pPr marL="257175" indent="0">
              <a:buNone/>
              <a:defRPr sz="788"/>
            </a:lvl2pPr>
            <a:lvl3pPr marL="514350" indent="0">
              <a:buNone/>
              <a:defRPr sz="675"/>
            </a:lvl3pPr>
            <a:lvl4pPr marL="771525" indent="0">
              <a:buNone/>
              <a:defRPr sz="563"/>
            </a:lvl4pPr>
            <a:lvl5pPr marL="1028700" indent="0">
              <a:buNone/>
              <a:defRPr sz="563"/>
            </a:lvl5pPr>
            <a:lvl6pPr marL="1285875" indent="0">
              <a:buNone/>
              <a:defRPr sz="563"/>
            </a:lvl6pPr>
            <a:lvl7pPr marL="1543050" indent="0">
              <a:buNone/>
              <a:defRPr sz="563"/>
            </a:lvl7pPr>
            <a:lvl8pPr marL="1800225" indent="0">
              <a:buNone/>
              <a:defRPr sz="563"/>
            </a:lvl8pPr>
            <a:lvl9pPr marL="2057400" indent="0">
              <a:buNone/>
              <a:defRPr sz="563"/>
            </a:lvl9pPr>
          </a:lstStyle>
          <a:p>
            <a:pPr lvl="0"/>
            <a:r>
              <a:rPr lang="de-DE"/>
              <a:t>Mastertextformat bearbeiten</a:t>
            </a:r>
          </a:p>
        </p:txBody>
      </p:sp>
      <p:sp>
        <p:nvSpPr>
          <p:cNvPr id="5" name="Datumsplatzhalter 4"/>
          <p:cNvSpPr>
            <a:spLocks noGrp="1"/>
          </p:cNvSpPr>
          <p:nvPr>
            <p:ph type="dt" sz="half" idx="10"/>
          </p:nvPr>
        </p:nvSpPr>
        <p:spPr/>
        <p:txBody>
          <a:bodyPr/>
          <a:lstStyle/>
          <a:p>
            <a:pPr>
              <a:defRPr/>
            </a:pPr>
            <a:fld id="{8F5CBE44-046D-5D49-B829-6F75A209A227}" type="datetime1">
              <a:rPr lang="de-DE" smtClean="0"/>
              <a:pPr>
                <a:defRPr/>
              </a:pPr>
              <a:t>20.02.24</a:t>
            </a:fld>
            <a:endParaRPr lang="en-US"/>
          </a:p>
        </p:txBody>
      </p:sp>
      <p:sp>
        <p:nvSpPr>
          <p:cNvPr id="6" name="Fußzeilenplatzhalter 5"/>
          <p:cNvSpPr>
            <a:spLocks noGrp="1"/>
          </p:cNvSpPr>
          <p:nvPr>
            <p:ph type="ftr" sz="quarter" idx="11"/>
          </p:nvPr>
        </p:nvSpPr>
        <p:spPr/>
        <p:txBody>
          <a:bodyPr/>
          <a:lstStyle/>
          <a:p>
            <a:pPr>
              <a:defRPr/>
            </a:pPr>
            <a:r>
              <a:rPr lang="en-US"/>
              <a:t>Geschwister-Scholl-Gymnasium Velbert</a:t>
            </a:r>
          </a:p>
        </p:txBody>
      </p:sp>
      <p:sp>
        <p:nvSpPr>
          <p:cNvPr id="7" name="Foliennummernplatzhalter 6"/>
          <p:cNvSpPr>
            <a:spLocks noGrp="1"/>
          </p:cNvSpPr>
          <p:nvPr>
            <p:ph type="sldNum" sz="quarter" idx="12"/>
          </p:nvPr>
        </p:nvSpPr>
        <p:spPr/>
        <p:txBody>
          <a:bodyPr/>
          <a:lstStyle/>
          <a:p>
            <a:pPr>
              <a:defRPr/>
            </a:pPr>
            <a:fld id="{4F402029-31B1-6740-AABA-EC7CB6B2E1E9}" type="slidenum">
              <a:rPr lang="en-US" altLang="de-DE" smtClean="0"/>
              <a:pPr>
                <a:defRPr/>
              </a:pPr>
              <a:t>‹Nr.›</a:t>
            </a:fld>
            <a:endParaRPr lang="en-US" altLang="de-DE"/>
          </a:p>
        </p:txBody>
      </p:sp>
    </p:spTree>
    <p:extLst>
      <p:ext uri="{BB962C8B-B14F-4D97-AF65-F5344CB8AC3E}">
        <p14:creationId xmlns:p14="http://schemas.microsoft.com/office/powerpoint/2010/main" val="19495765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1F1F3"/>
        </a:solidFill>
        <a:effectLst/>
      </p:bgPr>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628650" y="273845"/>
            <a:ext cx="7886700" cy="994172"/>
          </a:xfrm>
          <a:prstGeom prst="rect">
            <a:avLst/>
          </a:prstGeom>
        </p:spPr>
        <p:txBody>
          <a:bodyPr vert="horz" lIns="91440" tIns="45720" rIns="91440" bIns="45720" rtlCol="0" anchor="ctr">
            <a:normAutofit/>
          </a:bodyPr>
          <a:lstStyle/>
          <a:p>
            <a:r>
              <a:rPr lang="de-DE" dirty="0"/>
              <a:t>Mastertitelformat bearbeiten</a:t>
            </a:r>
          </a:p>
        </p:txBody>
      </p:sp>
      <p:sp>
        <p:nvSpPr>
          <p:cNvPr id="3" name="Textplatzhalter 2"/>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sp>
        <p:nvSpPr>
          <p:cNvPr id="4" name="Datumsplatzhalter 3"/>
          <p:cNvSpPr>
            <a:spLocks noGrp="1"/>
          </p:cNvSpPr>
          <p:nvPr>
            <p:ph type="dt" sz="half" idx="2"/>
          </p:nvPr>
        </p:nvSpPr>
        <p:spPr>
          <a:xfrm>
            <a:off x="628650" y="4767264"/>
            <a:ext cx="2057400" cy="273844"/>
          </a:xfrm>
          <a:prstGeom prst="rect">
            <a:avLst/>
          </a:prstGeom>
        </p:spPr>
        <p:txBody>
          <a:bodyPr vert="horz" lIns="91440" tIns="45720" rIns="91440" bIns="45720" rtlCol="0" anchor="ctr"/>
          <a:lstStyle>
            <a:lvl1pPr algn="l">
              <a:defRPr sz="675">
                <a:solidFill>
                  <a:schemeClr val="tx1">
                    <a:tint val="75000"/>
                  </a:schemeClr>
                </a:solidFill>
              </a:defRPr>
            </a:lvl1pPr>
          </a:lstStyle>
          <a:p>
            <a:pPr>
              <a:defRPr/>
            </a:pPr>
            <a:fld id="{5CB75CE1-0E9A-5446-8DB1-2F51AEE1F638}" type="datetime1">
              <a:rPr lang="de-DE" smtClean="0"/>
              <a:pPr>
                <a:defRPr/>
              </a:pPr>
              <a:t>20.02.24</a:t>
            </a:fld>
            <a:endParaRPr lang="en-US"/>
          </a:p>
        </p:txBody>
      </p:sp>
      <p:sp>
        <p:nvSpPr>
          <p:cNvPr id="5" name="Fußzeilenplatzhalter 4"/>
          <p:cNvSpPr>
            <a:spLocks noGrp="1"/>
          </p:cNvSpPr>
          <p:nvPr>
            <p:ph type="ftr" sz="quarter" idx="3"/>
          </p:nvPr>
        </p:nvSpPr>
        <p:spPr>
          <a:xfrm>
            <a:off x="3028950" y="4767264"/>
            <a:ext cx="3086100" cy="273844"/>
          </a:xfrm>
          <a:prstGeom prst="rect">
            <a:avLst/>
          </a:prstGeom>
        </p:spPr>
        <p:txBody>
          <a:bodyPr vert="horz" lIns="91440" tIns="45720" rIns="91440" bIns="45720" rtlCol="0" anchor="ctr"/>
          <a:lstStyle>
            <a:lvl1pPr algn="ctr">
              <a:defRPr sz="675">
                <a:solidFill>
                  <a:schemeClr val="tx1">
                    <a:tint val="75000"/>
                  </a:schemeClr>
                </a:solidFill>
              </a:defRPr>
            </a:lvl1pPr>
          </a:lstStyle>
          <a:p>
            <a:pPr>
              <a:defRPr/>
            </a:pPr>
            <a:r>
              <a:rPr lang="en-US"/>
              <a:t>Geschwister-Scholl-Gymnasium Velbert</a:t>
            </a:r>
          </a:p>
        </p:txBody>
      </p:sp>
      <p:sp>
        <p:nvSpPr>
          <p:cNvPr id="6" name="Foliennummernplatzhalter 5"/>
          <p:cNvSpPr>
            <a:spLocks noGrp="1"/>
          </p:cNvSpPr>
          <p:nvPr>
            <p:ph type="sldNum" sz="quarter" idx="4"/>
          </p:nvPr>
        </p:nvSpPr>
        <p:spPr>
          <a:xfrm>
            <a:off x="6457950" y="4767264"/>
            <a:ext cx="2057400" cy="273844"/>
          </a:xfrm>
          <a:prstGeom prst="rect">
            <a:avLst/>
          </a:prstGeom>
        </p:spPr>
        <p:txBody>
          <a:bodyPr vert="horz" lIns="91440" tIns="45720" rIns="91440" bIns="45720" rtlCol="0" anchor="ctr"/>
          <a:lstStyle>
            <a:lvl1pPr algn="r">
              <a:defRPr sz="675">
                <a:solidFill>
                  <a:schemeClr val="tx1">
                    <a:tint val="75000"/>
                  </a:schemeClr>
                </a:solidFill>
              </a:defRPr>
            </a:lvl1pPr>
          </a:lstStyle>
          <a:p>
            <a:pPr>
              <a:defRPr/>
            </a:pPr>
            <a:fld id="{1DDA7CFB-B305-9141-B619-B6C87269BA36}" type="slidenum">
              <a:rPr lang="en-US" altLang="de-DE" smtClean="0"/>
              <a:pPr>
                <a:defRPr/>
              </a:pPr>
              <a:t>‹Nr.›</a:t>
            </a:fld>
            <a:endParaRPr lang="en-US" altLang="de-DE"/>
          </a:p>
        </p:txBody>
      </p:sp>
      <p:pic>
        <p:nvPicPr>
          <p:cNvPr id="7" name="Bild 6"/>
          <p:cNvPicPr>
            <a:picLocks noChangeAspect="1"/>
          </p:cNvPicPr>
          <p:nvPr/>
        </p:nvPicPr>
        <p:blipFill>
          <a:blip r:embed="rId13">
            <a:alphaModFix amt="50000"/>
            <a:extLst>
              <a:ext uri="{28A0092B-C50C-407E-A947-70E740481C1C}">
                <a14:useLocalDpi xmlns:a14="http://schemas.microsoft.com/office/drawing/2010/main" val="0"/>
              </a:ext>
            </a:extLst>
          </a:blip>
          <a:stretch>
            <a:fillRect/>
          </a:stretch>
        </p:blipFill>
        <p:spPr>
          <a:xfrm>
            <a:off x="2686050" y="-1980816"/>
            <a:ext cx="9930620" cy="7021922"/>
          </a:xfrm>
          <a:prstGeom prst="rect">
            <a:avLst/>
          </a:prstGeom>
        </p:spPr>
      </p:pic>
    </p:spTree>
    <p:extLst>
      <p:ext uri="{BB962C8B-B14F-4D97-AF65-F5344CB8AC3E}">
        <p14:creationId xmlns:p14="http://schemas.microsoft.com/office/powerpoint/2010/main" val="75113870"/>
      </p:ext>
    </p:extLst>
  </p:cSld>
  <p:clrMap bg1="lt1" tx1="dk1" bg2="lt2" tx2="dk2" accent1="accent1" accent2="accent2" accent3="accent3" accent4="accent4" accent5="accent5" accent6="accent6" hlink="hlink" folHlink="folHlink"/>
  <p:sldLayoutIdLst>
    <p:sldLayoutId id="2147484578" r:id="rId1"/>
    <p:sldLayoutId id="2147484579" r:id="rId2"/>
    <p:sldLayoutId id="2147484580" r:id="rId3"/>
    <p:sldLayoutId id="2147484581" r:id="rId4"/>
    <p:sldLayoutId id="2147484582" r:id="rId5"/>
    <p:sldLayoutId id="2147484583" r:id="rId6"/>
    <p:sldLayoutId id="2147484584" r:id="rId7"/>
    <p:sldLayoutId id="2147484585" r:id="rId8"/>
    <p:sldLayoutId id="2147484586" r:id="rId9"/>
    <p:sldLayoutId id="2147484587" r:id="rId10"/>
    <p:sldLayoutId id="2147484588" r:id="rId11"/>
  </p:sldLayoutIdLst>
  <p:hf sldNum="0" hdr="0" dt="0"/>
  <p:txStyles>
    <p:titleStyle>
      <a:lvl1pPr algn="l" defTabSz="514350" rtl="0" eaLnBrk="1" latinLnBrk="0" hangingPunct="1">
        <a:lnSpc>
          <a:spcPct val="90000"/>
        </a:lnSpc>
        <a:spcBef>
          <a:spcPct val="0"/>
        </a:spcBef>
        <a:buNone/>
        <a:defRPr sz="2475" b="1" kern="1200">
          <a:solidFill>
            <a:srgbClr val="196491"/>
          </a:solidFill>
          <a:latin typeface="+mj-lt"/>
          <a:ea typeface="+mj-ea"/>
          <a:cs typeface="+mj-cs"/>
        </a:defRPr>
      </a:lvl1pPr>
    </p:titleStyle>
    <p:bodyStyle>
      <a:lvl1pPr marL="128588" indent="-128588" algn="l" defTabSz="514350" rtl="0" eaLnBrk="1" latinLnBrk="0" hangingPunct="1">
        <a:lnSpc>
          <a:spcPct val="90000"/>
        </a:lnSpc>
        <a:spcBef>
          <a:spcPts val="563"/>
        </a:spcBef>
        <a:buFont typeface="Arial"/>
        <a:buChar char="•"/>
        <a:defRPr sz="1575" b="1" kern="1200">
          <a:solidFill>
            <a:srgbClr val="196491"/>
          </a:solidFill>
          <a:latin typeface="+mn-lt"/>
          <a:ea typeface="+mn-ea"/>
          <a:cs typeface="+mn-cs"/>
        </a:defRPr>
      </a:lvl1pPr>
      <a:lvl2pPr marL="385763" indent="-128588" algn="l" defTabSz="514350" rtl="0" eaLnBrk="1" latinLnBrk="0" hangingPunct="1">
        <a:lnSpc>
          <a:spcPct val="90000"/>
        </a:lnSpc>
        <a:spcBef>
          <a:spcPts val="281"/>
        </a:spcBef>
        <a:buFont typeface="Arial"/>
        <a:buChar char="•"/>
        <a:defRPr sz="1350" b="1" kern="1200">
          <a:solidFill>
            <a:srgbClr val="7CB2BE"/>
          </a:solidFill>
          <a:latin typeface="+mn-lt"/>
          <a:ea typeface="+mn-ea"/>
          <a:cs typeface="+mn-cs"/>
        </a:defRPr>
      </a:lvl2pPr>
      <a:lvl3pPr marL="642938" indent="-128588" algn="l" defTabSz="514350" rtl="0" eaLnBrk="1" latinLnBrk="0" hangingPunct="1">
        <a:lnSpc>
          <a:spcPct val="90000"/>
        </a:lnSpc>
        <a:spcBef>
          <a:spcPts val="281"/>
        </a:spcBef>
        <a:buFont typeface="Arial"/>
        <a:buChar char="•"/>
        <a:defRPr sz="1125" kern="1200">
          <a:solidFill>
            <a:srgbClr val="7CB2BE"/>
          </a:solidFill>
          <a:latin typeface="+mn-lt"/>
          <a:ea typeface="+mn-ea"/>
          <a:cs typeface="+mn-cs"/>
        </a:defRPr>
      </a:lvl3pPr>
      <a:lvl4pPr marL="9001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4pPr>
      <a:lvl5pPr marL="11572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5pPr>
      <a:lvl6pPr marL="141446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6pPr>
      <a:lvl7pPr marL="167163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7pPr>
      <a:lvl8pPr marL="1928813"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8pPr>
      <a:lvl9pPr marL="2185988" indent="-128588" algn="l" defTabSz="514350" rtl="0" eaLnBrk="1" latinLnBrk="0" hangingPunct="1">
        <a:lnSpc>
          <a:spcPct val="90000"/>
        </a:lnSpc>
        <a:spcBef>
          <a:spcPts val="281"/>
        </a:spcBef>
        <a:buFont typeface="Arial"/>
        <a:buChar char="•"/>
        <a:defRPr sz="1013" kern="1200">
          <a:solidFill>
            <a:schemeClr val="tx1"/>
          </a:solidFill>
          <a:latin typeface="+mn-lt"/>
          <a:ea typeface="+mn-ea"/>
          <a:cs typeface="+mn-cs"/>
        </a:defRPr>
      </a:lvl9pPr>
    </p:bodyStyle>
    <p:otherStyle>
      <a:defPPr>
        <a:defRPr lang="de-DE"/>
      </a:defPPr>
      <a:lvl1pPr marL="0" algn="l" defTabSz="514350" rtl="0" eaLnBrk="1" latinLnBrk="0" hangingPunct="1">
        <a:defRPr sz="1013" kern="1200">
          <a:solidFill>
            <a:schemeClr val="tx1"/>
          </a:solidFill>
          <a:latin typeface="+mn-lt"/>
          <a:ea typeface="+mn-ea"/>
          <a:cs typeface="+mn-cs"/>
        </a:defRPr>
      </a:lvl1pPr>
      <a:lvl2pPr marL="257175" algn="l" defTabSz="514350" rtl="0" eaLnBrk="1" latinLnBrk="0" hangingPunct="1">
        <a:defRPr sz="1013" kern="1200">
          <a:solidFill>
            <a:schemeClr val="tx1"/>
          </a:solidFill>
          <a:latin typeface="+mn-lt"/>
          <a:ea typeface="+mn-ea"/>
          <a:cs typeface="+mn-cs"/>
        </a:defRPr>
      </a:lvl2pPr>
      <a:lvl3pPr marL="514350" algn="l" defTabSz="514350" rtl="0" eaLnBrk="1" latinLnBrk="0" hangingPunct="1">
        <a:defRPr sz="1013" kern="1200">
          <a:solidFill>
            <a:schemeClr val="tx1"/>
          </a:solidFill>
          <a:latin typeface="+mn-lt"/>
          <a:ea typeface="+mn-ea"/>
          <a:cs typeface="+mn-cs"/>
        </a:defRPr>
      </a:lvl3pPr>
      <a:lvl4pPr marL="771525" algn="l" defTabSz="514350" rtl="0" eaLnBrk="1" latinLnBrk="0" hangingPunct="1">
        <a:defRPr sz="1013" kern="1200">
          <a:solidFill>
            <a:schemeClr val="tx1"/>
          </a:solidFill>
          <a:latin typeface="+mn-lt"/>
          <a:ea typeface="+mn-ea"/>
          <a:cs typeface="+mn-cs"/>
        </a:defRPr>
      </a:lvl4pPr>
      <a:lvl5pPr marL="1028700" algn="l" defTabSz="514350" rtl="0" eaLnBrk="1" latinLnBrk="0" hangingPunct="1">
        <a:defRPr sz="1013" kern="1200">
          <a:solidFill>
            <a:schemeClr val="tx1"/>
          </a:solidFill>
          <a:latin typeface="+mn-lt"/>
          <a:ea typeface="+mn-ea"/>
          <a:cs typeface="+mn-cs"/>
        </a:defRPr>
      </a:lvl5pPr>
      <a:lvl6pPr marL="1285875" algn="l" defTabSz="514350" rtl="0" eaLnBrk="1" latinLnBrk="0" hangingPunct="1">
        <a:defRPr sz="1013" kern="1200">
          <a:solidFill>
            <a:schemeClr val="tx1"/>
          </a:solidFill>
          <a:latin typeface="+mn-lt"/>
          <a:ea typeface="+mn-ea"/>
          <a:cs typeface="+mn-cs"/>
        </a:defRPr>
      </a:lvl6pPr>
      <a:lvl7pPr marL="1543050" algn="l" defTabSz="514350" rtl="0" eaLnBrk="1" latinLnBrk="0" hangingPunct="1">
        <a:defRPr sz="1013" kern="1200">
          <a:solidFill>
            <a:schemeClr val="tx1"/>
          </a:solidFill>
          <a:latin typeface="+mn-lt"/>
          <a:ea typeface="+mn-ea"/>
          <a:cs typeface="+mn-cs"/>
        </a:defRPr>
      </a:lvl7pPr>
      <a:lvl8pPr marL="1800225" algn="l" defTabSz="514350" rtl="0" eaLnBrk="1" latinLnBrk="0" hangingPunct="1">
        <a:defRPr sz="1013" kern="1200">
          <a:solidFill>
            <a:schemeClr val="tx1"/>
          </a:solidFill>
          <a:latin typeface="+mn-lt"/>
          <a:ea typeface="+mn-ea"/>
          <a:cs typeface="+mn-cs"/>
        </a:defRPr>
      </a:lvl8pPr>
      <a:lvl9pPr marL="2057400" algn="l" defTabSz="514350" rtl="0" eaLnBrk="1" latinLnBrk="0" hangingPunct="1">
        <a:defRPr sz="1013"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hyperlink" Target="https://www.standardsicherung.schulministerium.nrw.de/cms/zentralabitur-gost/faecher/getfile.php?file=5587"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Titel 1">
            <a:extLst>
              <a:ext uri="{FF2B5EF4-FFF2-40B4-BE49-F238E27FC236}">
                <a16:creationId xmlns:a16="http://schemas.microsoft.com/office/drawing/2014/main" id="{7F23602E-BD75-DA42-8BDA-CFAFC6B8E6BD}"/>
              </a:ext>
            </a:extLst>
          </p:cNvPr>
          <p:cNvSpPr>
            <a:spLocks noGrp="1"/>
          </p:cNvSpPr>
          <p:nvPr>
            <p:ph type="ctrTitle"/>
          </p:nvPr>
        </p:nvSpPr>
        <p:spPr>
          <a:xfrm>
            <a:off x="1143000" y="841772"/>
            <a:ext cx="6858000" cy="1149092"/>
          </a:xfrm>
        </p:spPr>
        <p:txBody>
          <a:bodyPr>
            <a:normAutofit fontScale="90000"/>
          </a:bodyPr>
          <a:lstStyle/>
          <a:p>
            <a:pPr eaLnBrk="1" hangingPunct="1"/>
            <a:r>
              <a:rPr lang="de-DE" altLang="de-DE" dirty="0"/>
              <a:t>Das Fach Spanisch als neueinsetzende Fremdsprache in der Oberstufe</a:t>
            </a:r>
          </a:p>
        </p:txBody>
      </p:sp>
      <p:sp>
        <p:nvSpPr>
          <p:cNvPr id="3" name="Untertitel 2">
            <a:extLst>
              <a:ext uri="{FF2B5EF4-FFF2-40B4-BE49-F238E27FC236}">
                <a16:creationId xmlns:a16="http://schemas.microsoft.com/office/drawing/2014/main" id="{D7446105-28C8-C040-8889-487D880D8865}"/>
              </a:ext>
            </a:extLst>
          </p:cNvPr>
          <p:cNvSpPr>
            <a:spLocks noGrp="1"/>
          </p:cNvSpPr>
          <p:nvPr>
            <p:ph type="subTitle" idx="1"/>
          </p:nvPr>
        </p:nvSpPr>
        <p:spPr>
          <a:xfrm>
            <a:off x="1155858" y="2469228"/>
            <a:ext cx="6858000" cy="1832500"/>
          </a:xfrm>
        </p:spPr>
        <p:txBody>
          <a:bodyPr>
            <a:normAutofit/>
          </a:bodyPr>
          <a:lstStyle/>
          <a:p>
            <a:pPr eaLnBrk="1" hangingPunct="1">
              <a:buFont typeface="Wingdings 2" charset="0"/>
              <a:buNone/>
              <a:defRPr/>
            </a:pPr>
            <a:r>
              <a:rPr lang="de-DE" sz="1800" dirty="0">
                <a:solidFill>
                  <a:schemeClr val="tx2"/>
                </a:solidFill>
                <a:ea typeface="ＭＳ Ｐゴシック" charset="0"/>
              </a:rPr>
              <a:t>¿Y </a:t>
            </a:r>
            <a:r>
              <a:rPr lang="de-DE" sz="1800" dirty="0" err="1">
                <a:solidFill>
                  <a:schemeClr val="tx2"/>
                </a:solidFill>
                <a:ea typeface="ＭＳ Ｐゴシック" charset="0"/>
              </a:rPr>
              <a:t>qué</a:t>
            </a:r>
            <a:r>
              <a:rPr lang="de-DE" sz="1800" dirty="0">
                <a:solidFill>
                  <a:schemeClr val="tx2"/>
                </a:solidFill>
                <a:ea typeface="ＭＳ Ｐゴシック" charset="0"/>
              </a:rPr>
              <a:t> </a:t>
            </a:r>
            <a:r>
              <a:rPr lang="de-DE" sz="1800" dirty="0" err="1">
                <a:solidFill>
                  <a:schemeClr val="tx2"/>
                </a:solidFill>
                <a:ea typeface="ＭＳ Ｐゴシック" charset="0"/>
              </a:rPr>
              <a:t>lenguas</a:t>
            </a:r>
            <a:r>
              <a:rPr lang="de-DE" sz="1800" dirty="0">
                <a:solidFill>
                  <a:schemeClr val="tx2"/>
                </a:solidFill>
                <a:ea typeface="ＭＳ Ｐゴシック" charset="0"/>
              </a:rPr>
              <a:t> </a:t>
            </a:r>
            <a:r>
              <a:rPr lang="de-DE" sz="1800" dirty="0" err="1">
                <a:solidFill>
                  <a:schemeClr val="tx2"/>
                </a:solidFill>
                <a:ea typeface="ＭＳ Ｐゴシック" charset="0"/>
              </a:rPr>
              <a:t>hablas</a:t>
            </a:r>
            <a:r>
              <a:rPr lang="de-DE" sz="1800" dirty="0">
                <a:solidFill>
                  <a:schemeClr val="tx2"/>
                </a:solidFill>
                <a:ea typeface="ＭＳ Ｐゴシック" charset="0"/>
              </a:rPr>
              <a:t>?</a:t>
            </a:r>
          </a:p>
          <a:p>
            <a:pPr eaLnBrk="1" hangingPunct="1">
              <a:buFont typeface="Wingdings 2" charset="0"/>
              <a:buNone/>
              <a:defRPr/>
            </a:pPr>
            <a:endParaRPr lang="de-DE" sz="1800" dirty="0">
              <a:solidFill>
                <a:schemeClr val="tx2"/>
              </a:solidFill>
              <a:ea typeface="ＭＳ Ｐゴシック" charset="0"/>
            </a:endParaRPr>
          </a:p>
          <a:p>
            <a:pPr eaLnBrk="1" hangingPunct="1">
              <a:buFont typeface="Wingdings 2" charset="0"/>
              <a:buNone/>
              <a:defRPr/>
            </a:pPr>
            <a:endParaRPr lang="de-DE" sz="1800" dirty="0">
              <a:solidFill>
                <a:schemeClr val="tx2"/>
              </a:solidFill>
              <a:ea typeface="ＭＳ Ｐゴシック" charset="0"/>
            </a:endParaRPr>
          </a:p>
          <a:p>
            <a:pPr eaLnBrk="1" hangingPunct="1">
              <a:buFont typeface="Wingdings 2" charset="0"/>
              <a:buNone/>
              <a:defRPr/>
            </a:pPr>
            <a:endParaRPr lang="de-DE" sz="1800" dirty="0">
              <a:solidFill>
                <a:schemeClr val="tx2"/>
              </a:solidFill>
              <a:ea typeface="ＭＳ Ｐゴシック" charset="0"/>
            </a:endParaRPr>
          </a:p>
        </p:txBody>
      </p:sp>
      <p:sp>
        <p:nvSpPr>
          <p:cNvPr id="6" name="Fußzeilenplatzhalter 5">
            <a:extLst>
              <a:ext uri="{FF2B5EF4-FFF2-40B4-BE49-F238E27FC236}">
                <a16:creationId xmlns:a16="http://schemas.microsoft.com/office/drawing/2014/main" id="{8C09E165-FED9-FA40-A927-B7C38A4E3613}"/>
              </a:ext>
            </a:extLst>
          </p:cNvPr>
          <p:cNvSpPr>
            <a:spLocks noGrp="1"/>
          </p:cNvSpPr>
          <p:nvPr>
            <p:ph type="ftr" sz="quarter" idx="11"/>
          </p:nvPr>
        </p:nvSpPr>
        <p:spPr/>
        <p:txBody>
          <a:bodyPr/>
          <a:lstStyle/>
          <a:p>
            <a:pPr>
              <a:defRPr/>
            </a:pPr>
            <a:r>
              <a:rPr lang="en-US" err="1"/>
              <a:t>Geschwister</a:t>
            </a:r>
            <a:r>
              <a:rPr lang="en-US"/>
              <a:t>-Scholl-Gymnasium Velbert</a:t>
            </a:r>
          </a:p>
        </p:txBody>
      </p:sp>
      <p:sp>
        <p:nvSpPr>
          <p:cNvPr id="23" name="Textfeld 12">
            <a:extLst>
              <a:ext uri="{FF2B5EF4-FFF2-40B4-BE49-F238E27FC236}">
                <a16:creationId xmlns:a16="http://schemas.microsoft.com/office/drawing/2014/main" id="{815C0025-34B5-4844-91D7-0835286207D1}"/>
              </a:ext>
            </a:extLst>
          </p:cNvPr>
          <p:cNvSpPr txBox="1">
            <a:spLocks noChangeArrowheads="1"/>
          </p:cNvSpPr>
          <p:nvPr/>
        </p:nvSpPr>
        <p:spPr bwMode="auto">
          <a:xfrm rot="495186">
            <a:off x="6863549" y="2715153"/>
            <a:ext cx="1706564"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7A500A"/>
              </a:buClr>
              <a:buSzPct val="75000"/>
              <a:buFont typeface="Wingdings 2" pitchFamily="2"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C47810"/>
              </a:buClr>
              <a:buSzPct val="70000"/>
              <a:buFont typeface="Wingdings"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27752"/>
              </a:buClr>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r>
              <a:rPr lang="de-DE" altLang="de-DE" sz="2100" dirty="0">
                <a:solidFill>
                  <a:schemeClr val="accent2">
                    <a:lumMod val="75000"/>
                  </a:schemeClr>
                </a:solidFill>
              </a:rPr>
              <a:t>la </a:t>
            </a:r>
            <a:r>
              <a:rPr lang="de-DE" altLang="de-DE" sz="2100" dirty="0" err="1">
                <a:solidFill>
                  <a:schemeClr val="accent2">
                    <a:lumMod val="75000"/>
                  </a:schemeClr>
                </a:solidFill>
              </a:rPr>
              <a:t>familia</a:t>
            </a:r>
            <a:endParaRPr lang="de-DE" altLang="de-DE" sz="2100" dirty="0">
              <a:solidFill>
                <a:schemeClr val="accent2">
                  <a:lumMod val="75000"/>
                </a:schemeClr>
              </a:solidFill>
            </a:endParaRPr>
          </a:p>
        </p:txBody>
      </p:sp>
      <p:sp>
        <p:nvSpPr>
          <p:cNvPr id="24" name="Textfeld 12">
            <a:extLst>
              <a:ext uri="{FF2B5EF4-FFF2-40B4-BE49-F238E27FC236}">
                <a16:creationId xmlns:a16="http://schemas.microsoft.com/office/drawing/2014/main" id="{815C0025-34B5-4844-91D7-0835286207D1}"/>
              </a:ext>
            </a:extLst>
          </p:cNvPr>
          <p:cNvSpPr txBox="1">
            <a:spLocks noChangeArrowheads="1"/>
          </p:cNvSpPr>
          <p:nvPr/>
        </p:nvSpPr>
        <p:spPr bwMode="auto">
          <a:xfrm rot="-730543">
            <a:off x="757049" y="3000853"/>
            <a:ext cx="3577265"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7A500A"/>
              </a:buClr>
              <a:buSzPct val="75000"/>
              <a:buFont typeface="Wingdings 2" pitchFamily="2"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C47810"/>
              </a:buClr>
              <a:buSzPct val="70000"/>
              <a:buFont typeface="Wingdings"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27752"/>
              </a:buClr>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r>
              <a:rPr lang="de-DE" altLang="de-DE" sz="2100" dirty="0" err="1">
                <a:solidFill>
                  <a:schemeClr val="accent2">
                    <a:lumMod val="75000"/>
                  </a:schemeClr>
                </a:solidFill>
              </a:rPr>
              <a:t>cultura</a:t>
            </a:r>
            <a:r>
              <a:rPr lang="de-DE" altLang="de-DE" sz="2100" dirty="0">
                <a:solidFill>
                  <a:schemeClr val="accent2">
                    <a:lumMod val="75000"/>
                  </a:schemeClr>
                </a:solidFill>
              </a:rPr>
              <a:t> </a:t>
            </a:r>
            <a:r>
              <a:rPr lang="de-DE" altLang="de-DE" sz="2100" dirty="0" err="1">
                <a:solidFill>
                  <a:schemeClr val="accent2">
                    <a:lumMod val="75000"/>
                  </a:schemeClr>
                </a:solidFill>
              </a:rPr>
              <a:t>española</a:t>
            </a:r>
            <a:endParaRPr lang="de-DE" altLang="de-DE" sz="2100" dirty="0">
              <a:solidFill>
                <a:schemeClr val="accent2">
                  <a:lumMod val="75000"/>
                </a:schemeClr>
              </a:solidFill>
            </a:endParaRPr>
          </a:p>
        </p:txBody>
      </p:sp>
      <p:sp>
        <p:nvSpPr>
          <p:cNvPr id="26" name="Textfeld 12">
            <a:extLst>
              <a:ext uri="{FF2B5EF4-FFF2-40B4-BE49-F238E27FC236}">
                <a16:creationId xmlns:a16="http://schemas.microsoft.com/office/drawing/2014/main" id="{815C0025-34B5-4844-91D7-0835286207D1}"/>
              </a:ext>
            </a:extLst>
          </p:cNvPr>
          <p:cNvSpPr txBox="1">
            <a:spLocks noChangeArrowheads="1"/>
          </p:cNvSpPr>
          <p:nvPr/>
        </p:nvSpPr>
        <p:spPr bwMode="auto">
          <a:xfrm rot="20456068">
            <a:off x="443164" y="2089860"/>
            <a:ext cx="2154069" cy="4154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7A500A"/>
              </a:buClr>
              <a:buSzPct val="75000"/>
              <a:buFont typeface="Wingdings 2" pitchFamily="2"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C47810"/>
              </a:buClr>
              <a:buSzPct val="70000"/>
              <a:buFont typeface="Wingdings"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27752"/>
              </a:buClr>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r>
              <a:rPr lang="de-DE" altLang="de-DE" sz="2100" dirty="0">
                <a:solidFill>
                  <a:schemeClr val="accent2">
                    <a:lumMod val="75000"/>
                  </a:schemeClr>
                </a:solidFill>
              </a:rPr>
              <a:t>¡Buenos </a:t>
            </a:r>
            <a:r>
              <a:rPr lang="de-DE" altLang="de-DE" sz="2100" dirty="0" err="1">
                <a:solidFill>
                  <a:schemeClr val="accent2">
                    <a:lumMod val="75000"/>
                  </a:schemeClr>
                </a:solidFill>
              </a:rPr>
              <a:t>días</a:t>
            </a:r>
            <a:r>
              <a:rPr lang="de-DE" altLang="de-DE" sz="2100" dirty="0">
                <a:solidFill>
                  <a:schemeClr val="accent2">
                    <a:lumMod val="75000"/>
                  </a:schemeClr>
                </a:solidFill>
              </a:rPr>
              <a:t>!</a:t>
            </a:r>
          </a:p>
        </p:txBody>
      </p:sp>
      <p:sp>
        <p:nvSpPr>
          <p:cNvPr id="27" name="Textfeld 12">
            <a:extLst>
              <a:ext uri="{FF2B5EF4-FFF2-40B4-BE49-F238E27FC236}">
                <a16:creationId xmlns:a16="http://schemas.microsoft.com/office/drawing/2014/main" id="{815C0025-34B5-4844-91D7-0835286207D1}"/>
              </a:ext>
            </a:extLst>
          </p:cNvPr>
          <p:cNvSpPr txBox="1">
            <a:spLocks noChangeArrowheads="1"/>
          </p:cNvSpPr>
          <p:nvPr/>
        </p:nvSpPr>
        <p:spPr bwMode="auto">
          <a:xfrm rot="21286537">
            <a:off x="5627489" y="1902376"/>
            <a:ext cx="2837581" cy="3000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spcBef>
                <a:spcPct val="20000"/>
              </a:spcBef>
              <a:buClr>
                <a:schemeClr val="accent1"/>
              </a:buClr>
              <a:buSzPct val="85000"/>
              <a:buFont typeface="Wingdings 2" pitchFamily="2" charset="2"/>
              <a:buChar char=""/>
              <a:defRPr sz="2700">
                <a:solidFill>
                  <a:schemeClr val="tx1"/>
                </a:solidFill>
                <a:latin typeface="Georgia" panose="02040502050405020303" pitchFamily="18" charset="0"/>
                <a:ea typeface="MS PGothic" panose="020B0600070205080204" pitchFamily="34" charset="-128"/>
              </a:defRPr>
            </a:lvl1pPr>
            <a:lvl2pPr marL="742950" indent="-285750">
              <a:spcBef>
                <a:spcPct val="20000"/>
              </a:spcBef>
              <a:buClr>
                <a:schemeClr val="accent2"/>
              </a:buClr>
              <a:buSzPct val="70000"/>
              <a:buFont typeface="Wingdings" pitchFamily="2" charset="2"/>
              <a:buChar char=""/>
              <a:defRPr sz="2200">
                <a:solidFill>
                  <a:schemeClr val="tx2"/>
                </a:solidFill>
                <a:latin typeface="Georgia" panose="02040502050405020303" pitchFamily="18" charset="0"/>
                <a:ea typeface="MS PGothic" panose="020B0600070205080204" pitchFamily="34" charset="-128"/>
              </a:defRPr>
            </a:lvl2pPr>
            <a:lvl3pPr marL="1143000" indent="-228600">
              <a:spcBef>
                <a:spcPct val="20000"/>
              </a:spcBef>
              <a:buClr>
                <a:srgbClr val="7A500A"/>
              </a:buClr>
              <a:buSzPct val="75000"/>
              <a:buFont typeface="Wingdings 2" pitchFamily="2" charset="2"/>
              <a:buChar char=""/>
              <a:defRPr sz="2000">
                <a:solidFill>
                  <a:schemeClr val="tx1"/>
                </a:solidFill>
                <a:latin typeface="Georgia" panose="02040502050405020303" pitchFamily="18" charset="0"/>
                <a:ea typeface="MS PGothic" panose="020B0600070205080204" pitchFamily="34" charset="-128"/>
              </a:defRPr>
            </a:lvl3pPr>
            <a:lvl4pPr marL="1600200" indent="-228600">
              <a:spcBef>
                <a:spcPct val="20000"/>
              </a:spcBef>
              <a:buClr>
                <a:srgbClr val="C47810"/>
              </a:buClr>
              <a:buSzPct val="70000"/>
              <a:buFont typeface="Wingdings" pitchFamily="2" charset="2"/>
              <a:buChar char=""/>
              <a:defRPr sz="2000">
                <a:solidFill>
                  <a:schemeClr val="tx2"/>
                </a:solidFill>
                <a:latin typeface="Georgia" panose="02040502050405020303" pitchFamily="18" charset="0"/>
                <a:ea typeface="MS PGothic" panose="020B0600070205080204" pitchFamily="34" charset="-128"/>
              </a:defRPr>
            </a:lvl4pPr>
            <a:lvl5pPr marL="2057400" indent="-228600">
              <a:spcBef>
                <a:spcPct val="20000"/>
              </a:spcBef>
              <a:buClr>
                <a:srgbClr val="827752"/>
              </a:buClr>
              <a:buChar char="•"/>
              <a:defRPr sz="2000">
                <a:solidFill>
                  <a:schemeClr val="tx1"/>
                </a:solidFill>
                <a:latin typeface="Georgia" panose="02040502050405020303" pitchFamily="18" charset="0"/>
                <a:ea typeface="MS PGothic" panose="020B0600070205080204" pitchFamily="34" charset="-128"/>
              </a:defRPr>
            </a:lvl5pPr>
            <a:lvl6pPr marL="25146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6pPr>
            <a:lvl7pPr marL="29718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7pPr>
            <a:lvl8pPr marL="34290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8pPr>
            <a:lvl9pPr marL="3886200" indent="-228600" eaLnBrk="0" fontAlgn="base" hangingPunct="0">
              <a:spcBef>
                <a:spcPct val="20000"/>
              </a:spcBef>
              <a:spcAft>
                <a:spcPct val="0"/>
              </a:spcAft>
              <a:buClr>
                <a:srgbClr val="827752"/>
              </a:buClr>
              <a:buChar char="•"/>
              <a:defRPr sz="2000">
                <a:solidFill>
                  <a:schemeClr val="tx1"/>
                </a:solidFill>
                <a:latin typeface="Georgia" panose="02040502050405020303" pitchFamily="18" charset="0"/>
                <a:ea typeface="MS PGothic" panose="020B0600070205080204" pitchFamily="34" charset="-128"/>
              </a:defRPr>
            </a:lvl9pPr>
          </a:lstStyle>
          <a:p>
            <a:pPr eaLnBrk="1" hangingPunct="1">
              <a:spcBef>
                <a:spcPct val="0"/>
              </a:spcBef>
              <a:buClrTx/>
              <a:buSzTx/>
              <a:buFontTx/>
              <a:buNone/>
            </a:pPr>
            <a:r>
              <a:rPr lang="de-DE" altLang="de-DE" sz="1350" dirty="0">
                <a:solidFill>
                  <a:schemeClr val="accent2">
                    <a:lumMod val="75000"/>
                  </a:schemeClr>
                </a:solidFill>
              </a:rPr>
              <a:t>La </a:t>
            </a:r>
            <a:r>
              <a:rPr lang="de-DE" altLang="de-DE" sz="1350" dirty="0" err="1">
                <a:solidFill>
                  <a:schemeClr val="accent2">
                    <a:lumMod val="75000"/>
                  </a:schemeClr>
                </a:solidFill>
              </a:rPr>
              <a:t>vida</a:t>
            </a:r>
            <a:r>
              <a:rPr lang="de-DE" altLang="de-DE" sz="1350" dirty="0">
                <a:solidFill>
                  <a:schemeClr val="accent2">
                    <a:lumMod val="75000"/>
                  </a:schemeClr>
                </a:solidFill>
              </a:rPr>
              <a:t> es </a:t>
            </a:r>
            <a:r>
              <a:rPr lang="de-DE" altLang="de-DE" sz="1350" dirty="0" err="1">
                <a:solidFill>
                  <a:schemeClr val="accent2">
                    <a:lumMod val="75000"/>
                  </a:schemeClr>
                </a:solidFill>
              </a:rPr>
              <a:t>fenomenal</a:t>
            </a:r>
            <a:r>
              <a:rPr lang="de-DE" altLang="de-DE" sz="1350" dirty="0">
                <a:solidFill>
                  <a:schemeClr val="accent2">
                    <a:lumMod val="75000"/>
                  </a:schemeClr>
                </a:solidFill>
              </a:rPr>
              <a:t>.</a:t>
            </a:r>
            <a:endParaRPr lang="de-DE" altLang="de-DE" sz="1350" dirty="0">
              <a:solidFill>
                <a:schemeClr val="accent2">
                  <a:lumMod val="75000"/>
                </a:schemeClr>
              </a:solidFill>
              <a:latin typeface="+mn-lt"/>
            </a:endParaRPr>
          </a:p>
        </p:txBody>
      </p:sp>
      <p:pic>
        <p:nvPicPr>
          <p:cNvPr id="2" name="Grafik 1" descr="Ein Bild, das Wasser, draußen, Himmel, Gebäude enthält.&#10;&#10;Automatisch generierte Beschreibung">
            <a:extLst>
              <a:ext uri="{FF2B5EF4-FFF2-40B4-BE49-F238E27FC236}">
                <a16:creationId xmlns:a16="http://schemas.microsoft.com/office/drawing/2014/main" id="{37800329-403D-EEF7-A7C8-FE3CBFD1342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70773" y="2988464"/>
            <a:ext cx="3670595" cy="1679297"/>
          </a:xfrm>
          <a:prstGeom prst="rect">
            <a:avLst/>
          </a:prstGeom>
        </p:spPr>
      </p:pic>
      <p:sp>
        <p:nvSpPr>
          <p:cNvPr id="4" name="Textfeld 3">
            <a:extLst>
              <a:ext uri="{FF2B5EF4-FFF2-40B4-BE49-F238E27FC236}">
                <a16:creationId xmlns:a16="http://schemas.microsoft.com/office/drawing/2014/main" id="{B3489724-8540-26A1-137D-3C2F3437471B}"/>
              </a:ext>
            </a:extLst>
          </p:cNvPr>
          <p:cNvSpPr txBox="1"/>
          <p:nvPr/>
        </p:nvSpPr>
        <p:spPr>
          <a:xfrm>
            <a:off x="5909096" y="4661908"/>
            <a:ext cx="3234904" cy="646331"/>
          </a:xfrm>
          <a:prstGeom prst="rect">
            <a:avLst/>
          </a:prstGeom>
          <a:noFill/>
        </p:spPr>
        <p:txBody>
          <a:bodyPr wrap="square" rtlCol="0">
            <a:spAutoFit/>
          </a:bodyPr>
          <a:lstStyle/>
          <a:p>
            <a:pPr>
              <a:spcAft>
                <a:spcPts val="600"/>
              </a:spcAft>
            </a:pPr>
            <a:r>
              <a:rPr lang="de-DE" sz="1200" dirty="0" err="1"/>
              <a:t>Foto:https</a:t>
            </a:r>
            <a:r>
              <a:rPr lang="de-DE" sz="1200" dirty="0"/>
              <a:t>://www.ruralidays.de/reisen/reisefuehrer/kostenlosen-sehenswuerdigkeiten-in-sevilla/</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6131D064-932C-E149-9269-25BC6E90785A}"/>
              </a:ext>
            </a:extLst>
          </p:cNvPr>
          <p:cNvSpPr>
            <a:spLocks noGrp="1"/>
          </p:cNvSpPr>
          <p:nvPr>
            <p:ph type="title"/>
          </p:nvPr>
        </p:nvSpPr>
        <p:spPr/>
        <p:txBody>
          <a:bodyPr/>
          <a:lstStyle/>
          <a:p>
            <a:pPr eaLnBrk="1" hangingPunct="1"/>
            <a:r>
              <a:rPr lang="de-DE" altLang="de-DE" dirty="0">
                <a:solidFill>
                  <a:srgbClr val="6B4508"/>
                </a:solidFill>
              </a:rPr>
              <a:t>Besonderheiten des Faches in der Oberstufe</a:t>
            </a:r>
          </a:p>
        </p:txBody>
      </p:sp>
      <p:sp>
        <p:nvSpPr>
          <p:cNvPr id="17411" name="Inhaltsplatzhalter 3">
            <a:extLst>
              <a:ext uri="{FF2B5EF4-FFF2-40B4-BE49-F238E27FC236}">
                <a16:creationId xmlns:a16="http://schemas.microsoft.com/office/drawing/2014/main" id="{40FFB965-621C-1940-A0EB-2E4AFB992E02}"/>
              </a:ext>
            </a:extLst>
          </p:cNvPr>
          <p:cNvSpPr>
            <a:spLocks noGrp="1"/>
          </p:cNvSpPr>
          <p:nvPr>
            <p:ph idx="1"/>
          </p:nvPr>
        </p:nvSpPr>
        <p:spPr/>
        <p:txBody>
          <a:bodyPr>
            <a:normAutofit/>
          </a:bodyPr>
          <a:lstStyle/>
          <a:p>
            <a:r>
              <a:rPr lang="de-DE" altLang="de-DE" dirty="0"/>
              <a:t>Spanisch bietet die Möglichkeit, mit einer neuen Sprache in Kontakt zu kommen, sie kennenzulernen und sie zu leben</a:t>
            </a:r>
          </a:p>
          <a:p>
            <a:pPr eaLnBrk="1" hangingPunct="1">
              <a:lnSpc>
                <a:spcPct val="90000"/>
              </a:lnSpc>
            </a:pPr>
            <a:r>
              <a:rPr lang="de-DE" altLang="de-DE" dirty="0"/>
              <a:t>Spanisch ist eine Weltsprache und die spanische Sprache und Kultur begegnen uns im Alltag und im Urlaub</a:t>
            </a:r>
          </a:p>
          <a:p>
            <a:pPr lvl="1"/>
            <a:r>
              <a:rPr lang="de-DE" altLang="de-DE" dirty="0"/>
              <a:t>Wir lernen den spanischen Alltag und die Kultur kennen </a:t>
            </a:r>
          </a:p>
          <a:p>
            <a:pPr eaLnBrk="1" hangingPunct="1">
              <a:lnSpc>
                <a:spcPct val="90000"/>
              </a:lnSpc>
            </a:pPr>
            <a:r>
              <a:rPr lang="de-DE" altLang="de-DE" dirty="0"/>
              <a:t>Spanischunterricht bietet vielseitige und kreative Beschäftigung mit der Sprache und relevanten Alltagsthemen, z.B. mit Texten, Bildern, Liedern, </a:t>
            </a:r>
            <a:r>
              <a:rPr lang="de-DE" altLang="de-DE" dirty="0" err="1"/>
              <a:t>Filem</a:t>
            </a:r>
            <a:r>
              <a:rPr lang="de-DE" altLang="de-DE" dirty="0"/>
              <a:t>, Medien </a:t>
            </a:r>
            <a:r>
              <a:rPr lang="de-DE" altLang="de-DE" dirty="0" err="1"/>
              <a:t>uvm</a:t>
            </a:r>
            <a:r>
              <a:rPr lang="de-DE" altLang="de-DE" dirty="0"/>
              <a:t>., </a:t>
            </a:r>
          </a:p>
          <a:p>
            <a:r>
              <a:rPr lang="de-DE" altLang="de-DE" dirty="0"/>
              <a:t>Spanischkenntnisse sind hilfreich für das spätere Berufsleben</a:t>
            </a:r>
          </a:p>
          <a:p>
            <a:pPr lvl="1"/>
            <a:r>
              <a:rPr lang="de-DE" altLang="de-DE" dirty="0">
                <a:solidFill>
                  <a:schemeClr val="accent3"/>
                </a:solidFill>
              </a:rPr>
              <a:t>Eure Französisch- und Lateinkenntnisse sind vorteilhaft für das Erlernen einer neuen romanischen Sprache.</a:t>
            </a:r>
          </a:p>
          <a:p>
            <a:r>
              <a:rPr lang="de-DE" altLang="de-DE" dirty="0">
                <a:solidFill>
                  <a:schemeClr val="tx2"/>
                </a:solidFill>
              </a:rPr>
              <a:t>Das Erlernen einer neuen Fremdsprache fördert die Offenheit und Toleranz gegenüber anderen Kulturen.</a:t>
            </a:r>
          </a:p>
        </p:txBody>
      </p:sp>
      <p:sp>
        <p:nvSpPr>
          <p:cNvPr id="17410" name="Fußzeilenplatzhalter 2">
            <a:extLst>
              <a:ext uri="{FF2B5EF4-FFF2-40B4-BE49-F238E27FC236}">
                <a16:creationId xmlns:a16="http://schemas.microsoft.com/office/drawing/2014/main" id="{50D1F558-34D4-DA47-A7D1-105FFBBCE469}"/>
              </a:ext>
            </a:extLst>
          </p:cNvPr>
          <p:cNvSpPr>
            <a:spLocks noGrp="1"/>
          </p:cNvSpPr>
          <p:nvPr>
            <p:ph type="ftr" sz="quarter" idx="11"/>
          </p:nvPr>
        </p:nvSpPr>
        <p:spPr bwMode="auto">
          <a:ln>
            <a:miter lim="800000"/>
            <a:headEnd/>
            <a:tailEnd/>
          </a:ln>
        </p:spPr>
        <p:txBody>
          <a:bodyPr vert="horz" wrap="square" lIns="68580" tIns="34290" rIns="68580" bIns="34290" numCol="1" rtlCol="0" anchor="t" anchorCtr="0" compatLnSpc="1">
            <a:prstTxWarp prst="textNoShape">
              <a:avLst/>
            </a:prstTxWarp>
          </a:bodyPr>
          <a:lstStyle/>
          <a:p>
            <a:pPr fontAlgn="base">
              <a:spcBef>
                <a:spcPct val="0"/>
              </a:spcBef>
              <a:spcAft>
                <a:spcPct val="0"/>
              </a:spcAft>
              <a:defRPr/>
            </a:pPr>
            <a:r>
              <a:rPr lang="en-US">
                <a:ea typeface="MS PGothic" pitchFamily="34" charset="-128"/>
              </a:rPr>
              <a:t>Geschwister-Scholl-Gymnasium Velbert</a:t>
            </a:r>
          </a:p>
        </p:txBody>
      </p:sp>
    </p:spTree>
    <p:extLst>
      <p:ext uri="{BB962C8B-B14F-4D97-AF65-F5344CB8AC3E}">
        <p14:creationId xmlns:p14="http://schemas.microsoft.com/office/powerpoint/2010/main" val="143501412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6131D064-932C-E149-9269-25BC6E90785A}"/>
              </a:ext>
            </a:extLst>
          </p:cNvPr>
          <p:cNvSpPr>
            <a:spLocks noGrp="1"/>
          </p:cNvSpPr>
          <p:nvPr>
            <p:ph type="title"/>
          </p:nvPr>
        </p:nvSpPr>
        <p:spPr/>
        <p:txBody>
          <a:bodyPr/>
          <a:lstStyle/>
          <a:p>
            <a:pPr eaLnBrk="1" hangingPunct="1"/>
            <a:r>
              <a:rPr lang="de-DE" altLang="de-DE" dirty="0">
                <a:solidFill>
                  <a:srgbClr val="6B4508"/>
                </a:solidFill>
              </a:rPr>
              <a:t>Themen und Inhalte des Faches in der Oberstufe</a:t>
            </a:r>
          </a:p>
        </p:txBody>
      </p:sp>
      <p:sp>
        <p:nvSpPr>
          <p:cNvPr id="17411" name="Inhaltsplatzhalter 3">
            <a:extLst>
              <a:ext uri="{FF2B5EF4-FFF2-40B4-BE49-F238E27FC236}">
                <a16:creationId xmlns:a16="http://schemas.microsoft.com/office/drawing/2014/main" id="{40FFB965-621C-1940-A0EB-2E4AFB992E02}"/>
              </a:ext>
            </a:extLst>
          </p:cNvPr>
          <p:cNvSpPr>
            <a:spLocks noGrp="1"/>
          </p:cNvSpPr>
          <p:nvPr>
            <p:ph idx="1"/>
          </p:nvPr>
        </p:nvSpPr>
        <p:spPr>
          <a:xfrm>
            <a:off x="628650" y="1062680"/>
            <a:ext cx="7886700" cy="3704583"/>
          </a:xfrm>
        </p:spPr>
        <p:txBody>
          <a:bodyPr>
            <a:normAutofit fontScale="92500" lnSpcReduction="20000"/>
          </a:bodyPr>
          <a:lstStyle/>
          <a:p>
            <a:pPr marL="0" indent="0" eaLnBrk="1" hangingPunct="1">
              <a:lnSpc>
                <a:spcPct val="90000"/>
              </a:lnSpc>
              <a:buNone/>
            </a:pPr>
            <a:r>
              <a:rPr lang="de-DE" altLang="de-DE" dirty="0"/>
              <a:t>Folgende Fragestellungen leiten uns durch die Oberstufe: </a:t>
            </a:r>
          </a:p>
          <a:p>
            <a:pPr marL="0" indent="0" eaLnBrk="1" hangingPunct="1">
              <a:lnSpc>
                <a:spcPct val="90000"/>
              </a:lnSpc>
              <a:buNone/>
            </a:pPr>
            <a:endParaRPr lang="de-DE" altLang="de-DE" dirty="0"/>
          </a:p>
          <a:p>
            <a:pPr eaLnBrk="1" hangingPunct="1">
              <a:lnSpc>
                <a:spcPct val="90000"/>
              </a:lnSpc>
            </a:pPr>
            <a:r>
              <a:rPr lang="de-DE" altLang="de-DE" dirty="0"/>
              <a:t>Einführungsphase</a:t>
            </a:r>
          </a:p>
          <a:p>
            <a:pPr lvl="1"/>
            <a:r>
              <a:rPr lang="de-DE" altLang="de-DE" dirty="0"/>
              <a:t>Hola </a:t>
            </a:r>
            <a:r>
              <a:rPr lang="de-DE" altLang="de-DE" dirty="0" err="1"/>
              <a:t>y</a:t>
            </a:r>
            <a:r>
              <a:rPr lang="de-DE" altLang="de-DE" dirty="0"/>
              <a:t> a </a:t>
            </a:r>
            <a:r>
              <a:rPr lang="de-DE" altLang="de-DE" dirty="0" err="1"/>
              <a:t>conocerse</a:t>
            </a:r>
            <a:r>
              <a:rPr lang="de-DE" altLang="de-DE" dirty="0"/>
              <a:t> (sich kennenlernen)</a:t>
            </a:r>
          </a:p>
          <a:p>
            <a:pPr lvl="1"/>
            <a:r>
              <a:rPr lang="de-DE" altLang="de-DE" dirty="0"/>
              <a:t>Mi </a:t>
            </a:r>
            <a:r>
              <a:rPr lang="de-DE" altLang="de-DE" dirty="0" err="1"/>
              <a:t>gente</a:t>
            </a:r>
            <a:r>
              <a:rPr lang="de-DE" altLang="de-DE" dirty="0"/>
              <a:t> </a:t>
            </a:r>
            <a:r>
              <a:rPr lang="de-DE" altLang="de-DE" dirty="0" err="1"/>
              <a:t>y</a:t>
            </a:r>
            <a:r>
              <a:rPr lang="de-DE" altLang="de-DE" dirty="0"/>
              <a:t> mi </a:t>
            </a:r>
            <a:r>
              <a:rPr lang="de-DE" altLang="de-DE" dirty="0" err="1"/>
              <a:t>barrio</a:t>
            </a:r>
            <a:r>
              <a:rPr lang="de-DE" altLang="de-DE" dirty="0"/>
              <a:t> (über Freunde und Familie sowie das eigene Stadtviertel sprechen)</a:t>
            </a:r>
          </a:p>
          <a:p>
            <a:pPr lvl="1"/>
            <a:r>
              <a:rPr lang="de-DE" altLang="de-DE" dirty="0"/>
              <a:t>¡Me </a:t>
            </a:r>
            <a:r>
              <a:rPr lang="de-DE" altLang="de-DE" dirty="0" err="1"/>
              <a:t>gusta</a:t>
            </a:r>
            <a:r>
              <a:rPr lang="de-DE" altLang="de-DE" dirty="0"/>
              <a:t>! (Freizeitaktivitäten, Kleidung, Farben etc.)</a:t>
            </a:r>
          </a:p>
          <a:p>
            <a:pPr lvl="1"/>
            <a:r>
              <a:rPr lang="de-DE" altLang="de-DE" dirty="0"/>
              <a:t>El </a:t>
            </a:r>
            <a:r>
              <a:rPr lang="de-DE" altLang="de-DE" dirty="0" err="1"/>
              <a:t>día</a:t>
            </a:r>
            <a:r>
              <a:rPr lang="de-DE" altLang="de-DE" dirty="0"/>
              <a:t> a </a:t>
            </a:r>
            <a:r>
              <a:rPr lang="de-DE" altLang="de-DE" dirty="0" err="1"/>
              <a:t>día</a:t>
            </a:r>
            <a:r>
              <a:rPr lang="de-DE" altLang="de-DE" dirty="0"/>
              <a:t> /Tagesablauf, Schule, sich verabreden)</a:t>
            </a:r>
          </a:p>
          <a:p>
            <a:pPr lvl="1"/>
            <a:r>
              <a:rPr lang="de-DE" altLang="de-DE" dirty="0"/>
              <a:t>En Madrid (die Stadt und ihre Sehenswürdigkeiten kennenlernen)</a:t>
            </a:r>
          </a:p>
          <a:p>
            <a:pPr lvl="1"/>
            <a:r>
              <a:rPr lang="de-DE" altLang="de-DE" dirty="0"/>
              <a:t>¡Bienvenidos a Perú! (ein spanischsprachiges Land in Lateinamerika kennenlernen)</a:t>
            </a:r>
          </a:p>
          <a:p>
            <a:pPr eaLnBrk="1" hangingPunct="1">
              <a:lnSpc>
                <a:spcPct val="90000"/>
              </a:lnSpc>
            </a:pPr>
            <a:r>
              <a:rPr lang="de-DE" altLang="de-DE" dirty="0"/>
              <a:t>Qualifikationsphase</a:t>
            </a:r>
          </a:p>
          <a:p>
            <a:pPr lvl="1" eaLnBrk="1" hangingPunct="1">
              <a:lnSpc>
                <a:spcPct val="90000"/>
              </a:lnSpc>
            </a:pPr>
            <a:r>
              <a:rPr lang="de-DE" altLang="de-DE" dirty="0" err="1"/>
              <a:t>Vivir</a:t>
            </a:r>
            <a:r>
              <a:rPr lang="de-DE" altLang="de-DE" dirty="0"/>
              <a:t> </a:t>
            </a:r>
            <a:r>
              <a:rPr lang="de-DE" altLang="de-DE" dirty="0" err="1"/>
              <a:t>y</a:t>
            </a:r>
            <a:r>
              <a:rPr lang="de-DE" altLang="de-DE" dirty="0"/>
              <a:t> </a:t>
            </a:r>
            <a:r>
              <a:rPr lang="de-DE" altLang="de-DE" dirty="0" err="1"/>
              <a:t>convivir</a:t>
            </a:r>
            <a:r>
              <a:rPr lang="de-DE" altLang="de-DE" dirty="0"/>
              <a:t> en </a:t>
            </a:r>
            <a:r>
              <a:rPr lang="de-DE" altLang="de-DE" dirty="0" err="1"/>
              <a:t>una</a:t>
            </a:r>
            <a:r>
              <a:rPr lang="de-DE" altLang="de-DE" dirty="0"/>
              <a:t> </a:t>
            </a:r>
            <a:r>
              <a:rPr lang="de-DE" altLang="de-DE" dirty="0" err="1"/>
              <a:t>España</a:t>
            </a:r>
            <a:r>
              <a:rPr lang="de-DE" altLang="de-DE" dirty="0"/>
              <a:t> </a:t>
            </a:r>
            <a:r>
              <a:rPr lang="de-DE" altLang="de-DE" dirty="0" err="1"/>
              <a:t>multicultural</a:t>
            </a:r>
            <a:r>
              <a:rPr lang="de-DE" altLang="de-DE" dirty="0"/>
              <a:t> </a:t>
            </a:r>
            <a:r>
              <a:rPr lang="de-DE" altLang="de-DE" dirty="0" err="1"/>
              <a:t>y</a:t>
            </a:r>
            <a:r>
              <a:rPr lang="de-DE" altLang="de-DE" dirty="0"/>
              <a:t> </a:t>
            </a:r>
            <a:r>
              <a:rPr lang="de-DE" altLang="de-DE" dirty="0" err="1"/>
              <a:t>plurilingüe</a:t>
            </a:r>
            <a:endParaRPr lang="de-DE" altLang="de-DE" dirty="0"/>
          </a:p>
          <a:p>
            <a:pPr lvl="2"/>
            <a:r>
              <a:rPr lang="de-DE" altLang="de-DE" dirty="0"/>
              <a:t>Das (Zusammen-)Leben in einem multikulturellen und mehrsprachigen Spanien</a:t>
            </a:r>
          </a:p>
          <a:p>
            <a:pPr lvl="1" eaLnBrk="1" hangingPunct="1">
              <a:lnSpc>
                <a:spcPct val="90000"/>
              </a:lnSpc>
            </a:pPr>
            <a:r>
              <a:rPr lang="de-DE" altLang="de-DE" dirty="0" err="1"/>
              <a:t>España</a:t>
            </a:r>
            <a:r>
              <a:rPr lang="de-DE" altLang="de-DE" dirty="0"/>
              <a:t> </a:t>
            </a:r>
            <a:r>
              <a:rPr lang="de-DE" altLang="de-DE" dirty="0" err="1"/>
              <a:t>y</a:t>
            </a:r>
            <a:r>
              <a:rPr lang="de-DE" altLang="de-DE" dirty="0"/>
              <a:t> </a:t>
            </a:r>
            <a:r>
              <a:rPr lang="de-DE" altLang="de-DE" dirty="0" err="1"/>
              <a:t>el</a:t>
            </a:r>
            <a:r>
              <a:rPr lang="de-DE" altLang="de-DE" dirty="0"/>
              <a:t> </a:t>
            </a:r>
            <a:r>
              <a:rPr lang="de-DE" altLang="de-DE" dirty="0" err="1"/>
              <a:t>turismo</a:t>
            </a:r>
            <a:r>
              <a:rPr lang="de-DE" altLang="de-DE" dirty="0"/>
              <a:t>: </a:t>
            </a:r>
            <a:r>
              <a:rPr lang="de-DE" altLang="de-DE" dirty="0" err="1"/>
              <a:t>economía</a:t>
            </a:r>
            <a:r>
              <a:rPr lang="de-DE" altLang="de-DE" dirty="0"/>
              <a:t>, </a:t>
            </a:r>
            <a:r>
              <a:rPr lang="de-DE" altLang="de-DE" dirty="0" err="1"/>
              <a:t>cultura</a:t>
            </a:r>
            <a:r>
              <a:rPr lang="de-DE" altLang="de-DE" dirty="0"/>
              <a:t>, </a:t>
            </a:r>
            <a:r>
              <a:rPr lang="de-DE" altLang="de-DE" dirty="0" err="1"/>
              <a:t>sostenibilidad</a:t>
            </a:r>
            <a:r>
              <a:rPr lang="de-DE" altLang="de-DE" dirty="0"/>
              <a:t> </a:t>
            </a:r>
            <a:r>
              <a:rPr lang="de-DE" altLang="de-DE" dirty="0" err="1"/>
              <a:t>y</a:t>
            </a:r>
            <a:r>
              <a:rPr lang="de-DE" altLang="de-DE" dirty="0"/>
              <a:t> </a:t>
            </a:r>
            <a:r>
              <a:rPr lang="de-DE" altLang="de-DE" dirty="0" err="1"/>
              <a:t>ocio</a:t>
            </a:r>
            <a:endParaRPr lang="de-DE" altLang="de-DE" dirty="0"/>
          </a:p>
          <a:p>
            <a:pPr lvl="2"/>
            <a:r>
              <a:rPr lang="de-DE" altLang="de-DE" dirty="0"/>
              <a:t>Spanien und der Tourismus: zwischen Ökonomie, Kultur, Nachhaltigkeit und Freizeit</a:t>
            </a:r>
          </a:p>
          <a:p>
            <a:pPr lvl="1" eaLnBrk="1" hangingPunct="1">
              <a:lnSpc>
                <a:spcPct val="90000"/>
              </a:lnSpc>
            </a:pPr>
            <a:r>
              <a:rPr lang="de-DE" altLang="de-DE" dirty="0" err="1"/>
              <a:t>Latinoamérica</a:t>
            </a:r>
            <a:r>
              <a:rPr lang="de-DE" altLang="de-DE" dirty="0"/>
              <a:t>: Retos </a:t>
            </a:r>
            <a:r>
              <a:rPr lang="de-DE" altLang="de-DE" dirty="0" err="1"/>
              <a:t>y</a:t>
            </a:r>
            <a:r>
              <a:rPr lang="de-DE" altLang="de-DE" dirty="0"/>
              <a:t> </a:t>
            </a:r>
            <a:r>
              <a:rPr lang="de-DE" altLang="de-DE" dirty="0" err="1"/>
              <a:t>oportunidades</a:t>
            </a:r>
            <a:r>
              <a:rPr lang="de-DE" altLang="de-DE" dirty="0"/>
              <a:t> de la </a:t>
            </a:r>
            <a:r>
              <a:rPr lang="de-DE" altLang="de-DE" dirty="0" err="1"/>
              <a:t>diversidad</a:t>
            </a:r>
            <a:r>
              <a:rPr lang="de-DE" altLang="de-DE" dirty="0"/>
              <a:t> </a:t>
            </a:r>
            <a:r>
              <a:rPr lang="de-DE" altLang="de-DE" dirty="0" err="1"/>
              <a:t>étnica</a:t>
            </a:r>
            <a:endParaRPr lang="de-DE" altLang="de-DE" dirty="0"/>
          </a:p>
          <a:p>
            <a:pPr lvl="2"/>
            <a:r>
              <a:rPr lang="de-DE" altLang="de-DE" dirty="0"/>
              <a:t>Herausforderungen und Möglichkeiten ethnischer Vielfalt</a:t>
            </a:r>
          </a:p>
          <a:p>
            <a:pPr lvl="1" eaLnBrk="1" hangingPunct="1">
              <a:lnSpc>
                <a:spcPct val="90000"/>
              </a:lnSpc>
            </a:pPr>
            <a:r>
              <a:rPr lang="de-DE" altLang="de-DE" dirty="0"/>
              <a:t>La </a:t>
            </a:r>
            <a:r>
              <a:rPr lang="de-DE" altLang="de-DE" dirty="0" err="1"/>
              <a:t>realidad</a:t>
            </a:r>
            <a:r>
              <a:rPr lang="de-DE" altLang="de-DE" dirty="0"/>
              <a:t> </a:t>
            </a:r>
            <a:r>
              <a:rPr lang="de-DE" altLang="de-DE" dirty="0" err="1"/>
              <a:t>chilena</a:t>
            </a:r>
            <a:r>
              <a:rPr lang="de-DE" altLang="de-DE" dirty="0"/>
              <a:t> en la </a:t>
            </a:r>
            <a:r>
              <a:rPr lang="de-DE" altLang="de-DE" dirty="0" err="1"/>
              <a:t>literatura</a:t>
            </a:r>
            <a:r>
              <a:rPr lang="de-DE" altLang="de-DE" dirty="0"/>
              <a:t> de Antonio </a:t>
            </a:r>
            <a:r>
              <a:rPr lang="de-DE" altLang="de-DE" dirty="0" err="1"/>
              <a:t>Skármeta</a:t>
            </a:r>
            <a:endParaRPr lang="de-DE" altLang="de-DE" dirty="0"/>
          </a:p>
          <a:p>
            <a:pPr lvl="2"/>
            <a:r>
              <a:rPr lang="de-DE" altLang="de-DE" dirty="0"/>
              <a:t>Chilenische Realität in der Literatur von Antonio </a:t>
            </a:r>
            <a:r>
              <a:rPr lang="de-DE" altLang="de-DE" dirty="0" err="1"/>
              <a:t>Skármeta</a:t>
            </a:r>
            <a:endParaRPr lang="de-DE" altLang="de-DE" dirty="0"/>
          </a:p>
          <a:p>
            <a:pPr lvl="1"/>
            <a:r>
              <a:rPr lang="de-DE" altLang="de-DE" dirty="0" err="1"/>
              <a:t>Latinoamérica</a:t>
            </a:r>
            <a:r>
              <a:rPr lang="de-DE" altLang="de-DE" dirty="0"/>
              <a:t>: El </a:t>
            </a:r>
            <a:r>
              <a:rPr lang="de-DE" altLang="de-DE" dirty="0" err="1"/>
              <a:t>desafío</a:t>
            </a:r>
            <a:r>
              <a:rPr lang="de-DE" altLang="de-DE" dirty="0"/>
              <a:t> de la </a:t>
            </a:r>
            <a:r>
              <a:rPr lang="de-DE" altLang="de-DE" dirty="0" err="1"/>
              <a:t>pobreza</a:t>
            </a:r>
            <a:r>
              <a:rPr lang="de-DE" altLang="de-DE" dirty="0"/>
              <a:t> infantil</a:t>
            </a:r>
          </a:p>
          <a:p>
            <a:pPr lvl="2"/>
            <a:r>
              <a:rPr lang="de-DE" altLang="de-DE" dirty="0"/>
              <a:t>Die Herausforderung von Kinderarmut in Lateinamerika</a:t>
            </a:r>
          </a:p>
          <a:p>
            <a:pPr lvl="1" eaLnBrk="1" hangingPunct="1">
              <a:lnSpc>
                <a:spcPct val="90000"/>
              </a:lnSpc>
              <a:buFont typeface="Wingdings" pitchFamily="2" charset="2"/>
              <a:buNone/>
            </a:pPr>
            <a:endParaRPr lang="de-DE" altLang="de-DE" sz="900" dirty="0"/>
          </a:p>
        </p:txBody>
      </p:sp>
      <p:sp>
        <p:nvSpPr>
          <p:cNvPr id="17410" name="Fußzeilenplatzhalter 2">
            <a:extLst>
              <a:ext uri="{FF2B5EF4-FFF2-40B4-BE49-F238E27FC236}">
                <a16:creationId xmlns:a16="http://schemas.microsoft.com/office/drawing/2014/main" id="{50D1F558-34D4-DA47-A7D1-105FFBBCE469}"/>
              </a:ext>
            </a:extLst>
          </p:cNvPr>
          <p:cNvSpPr>
            <a:spLocks noGrp="1"/>
          </p:cNvSpPr>
          <p:nvPr>
            <p:ph type="ftr" sz="quarter" idx="11"/>
          </p:nvPr>
        </p:nvSpPr>
        <p:spPr bwMode="auto">
          <a:ln>
            <a:miter lim="800000"/>
            <a:headEnd/>
            <a:tailEnd/>
          </a:ln>
        </p:spPr>
        <p:txBody>
          <a:bodyPr vert="horz" wrap="square" lIns="68580" tIns="34290" rIns="68580" bIns="34290" numCol="1" rtlCol="0" anchor="t" anchorCtr="0" compatLnSpc="1">
            <a:prstTxWarp prst="textNoShape">
              <a:avLst/>
            </a:prstTxWarp>
          </a:bodyPr>
          <a:lstStyle/>
          <a:p>
            <a:pPr fontAlgn="base">
              <a:spcBef>
                <a:spcPct val="0"/>
              </a:spcBef>
              <a:spcAft>
                <a:spcPct val="0"/>
              </a:spcAft>
              <a:defRPr/>
            </a:pPr>
            <a:r>
              <a:rPr lang="en-US">
                <a:ea typeface="MS PGothic" pitchFamily="34" charset="-128"/>
              </a:rPr>
              <a:t>Geschwister-Scholl-Gymnasium Velbert</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6131D064-932C-E149-9269-25BC6E90785A}"/>
              </a:ext>
            </a:extLst>
          </p:cNvPr>
          <p:cNvSpPr>
            <a:spLocks noGrp="1"/>
          </p:cNvSpPr>
          <p:nvPr>
            <p:ph type="title"/>
          </p:nvPr>
        </p:nvSpPr>
        <p:spPr/>
        <p:txBody>
          <a:bodyPr/>
          <a:lstStyle/>
          <a:p>
            <a:pPr eaLnBrk="1" hangingPunct="1"/>
            <a:r>
              <a:rPr lang="de-DE" altLang="de-DE" dirty="0">
                <a:solidFill>
                  <a:srgbClr val="6B4508"/>
                </a:solidFill>
              </a:rPr>
              <a:t>Anforderungen des Faches in der Oberstufe</a:t>
            </a:r>
          </a:p>
        </p:txBody>
      </p:sp>
      <p:sp>
        <p:nvSpPr>
          <p:cNvPr id="17411" name="Inhaltsplatzhalter 3">
            <a:extLst>
              <a:ext uri="{FF2B5EF4-FFF2-40B4-BE49-F238E27FC236}">
                <a16:creationId xmlns:a16="http://schemas.microsoft.com/office/drawing/2014/main" id="{40FFB965-621C-1940-A0EB-2E4AFB992E02}"/>
              </a:ext>
            </a:extLst>
          </p:cNvPr>
          <p:cNvSpPr>
            <a:spLocks noGrp="1"/>
          </p:cNvSpPr>
          <p:nvPr>
            <p:ph idx="1"/>
          </p:nvPr>
        </p:nvSpPr>
        <p:spPr/>
        <p:txBody>
          <a:bodyPr/>
          <a:lstStyle/>
          <a:p>
            <a:r>
              <a:rPr lang="de-DE" altLang="de-DE" dirty="0"/>
              <a:t>Bereitschaft zur regelmäßigen und aktiven Mitarbeit und zum gewissenhaften Lernen. Das Fach setzt eine hohe Arbeitsbereitschaft voraus.</a:t>
            </a:r>
            <a:endParaRPr lang="de-DE" altLang="de-DE" b="0" dirty="0"/>
          </a:p>
          <a:p>
            <a:pPr eaLnBrk="1" hangingPunct="1">
              <a:lnSpc>
                <a:spcPct val="90000"/>
              </a:lnSpc>
            </a:pPr>
            <a:r>
              <a:rPr lang="de-DE" altLang="de-DE" dirty="0"/>
              <a:t>Interesse an neuen Sprachen und Kulturen und dem kreativen Umgang mit Sprache</a:t>
            </a:r>
          </a:p>
          <a:p>
            <a:pPr lvl="1"/>
            <a:r>
              <a:rPr lang="de-DE" altLang="de-DE" dirty="0"/>
              <a:t>z.B. Dialoge, Rollenspiele, Videos drehen, Blogeinträge schreiben</a:t>
            </a:r>
          </a:p>
          <a:p>
            <a:pPr eaLnBrk="1" hangingPunct="1">
              <a:lnSpc>
                <a:spcPct val="90000"/>
              </a:lnSpc>
            </a:pPr>
            <a:r>
              <a:rPr lang="de-DE" altLang="de-DE" dirty="0"/>
              <a:t>Interesse, eine Sprache zu erlernen, die aktiv angewendet werden kann</a:t>
            </a:r>
          </a:p>
          <a:p>
            <a:pPr lvl="1"/>
            <a:r>
              <a:rPr lang="de-DE" altLang="de-DE" dirty="0"/>
              <a:t>z.B. im Urlaub, spanischen Filme und Serien schauen etc.</a:t>
            </a:r>
          </a:p>
          <a:p>
            <a:pPr eaLnBrk="1" hangingPunct="1">
              <a:lnSpc>
                <a:spcPct val="90000"/>
              </a:lnSpc>
            </a:pPr>
            <a:r>
              <a:rPr lang="de-DE" altLang="de-DE" dirty="0"/>
              <a:t>Engagement in verschiedenen Arbeitsformen: allein, im Team oder im Plenum</a:t>
            </a:r>
          </a:p>
          <a:p>
            <a:pPr eaLnBrk="1" hangingPunct="1">
              <a:lnSpc>
                <a:spcPct val="90000"/>
              </a:lnSpc>
            </a:pPr>
            <a:r>
              <a:rPr lang="de-DE" altLang="de-DE" dirty="0"/>
              <a:t>Vor- und Nachbereitung des Unterrichts, regelmäßiges Vokabel- und Grammatiklernen</a:t>
            </a:r>
          </a:p>
          <a:p>
            <a:pPr eaLnBrk="1" hangingPunct="1">
              <a:lnSpc>
                <a:spcPct val="90000"/>
              </a:lnSpc>
            </a:pPr>
            <a:r>
              <a:rPr lang="de-DE" altLang="de-DE" dirty="0"/>
              <a:t>Beschäftigung mit relevanten Alltagsthemen (Freunde/Familie/Freizeit) und kritische Auseinandersetzung mit politisch international relevanten Themen</a:t>
            </a:r>
          </a:p>
          <a:p>
            <a:pPr eaLnBrk="1" hangingPunct="1">
              <a:lnSpc>
                <a:spcPct val="90000"/>
              </a:lnSpc>
            </a:pPr>
            <a:r>
              <a:rPr lang="de-DE" altLang="de-DE" dirty="0"/>
              <a:t>Hinweis: </a:t>
            </a:r>
            <a:r>
              <a:rPr lang="de-DE" altLang="de-DE"/>
              <a:t>Die Stundenanzahl </a:t>
            </a:r>
            <a:r>
              <a:rPr lang="de-DE" altLang="de-DE" dirty="0"/>
              <a:t>für Spanisch als neueinsetzende Fremdsprache beträgt 2 Blöcke </a:t>
            </a:r>
            <a:r>
              <a:rPr lang="de-DE" altLang="de-DE"/>
              <a:t>+ eine 45-Minuten-Stunde</a:t>
            </a:r>
            <a:endParaRPr lang="de-DE" altLang="de-DE" dirty="0"/>
          </a:p>
        </p:txBody>
      </p:sp>
      <p:sp>
        <p:nvSpPr>
          <p:cNvPr id="17410" name="Fußzeilenplatzhalter 2">
            <a:extLst>
              <a:ext uri="{FF2B5EF4-FFF2-40B4-BE49-F238E27FC236}">
                <a16:creationId xmlns:a16="http://schemas.microsoft.com/office/drawing/2014/main" id="{50D1F558-34D4-DA47-A7D1-105FFBBCE469}"/>
              </a:ext>
            </a:extLst>
          </p:cNvPr>
          <p:cNvSpPr>
            <a:spLocks noGrp="1"/>
          </p:cNvSpPr>
          <p:nvPr>
            <p:ph type="ftr" sz="quarter" idx="11"/>
          </p:nvPr>
        </p:nvSpPr>
        <p:spPr bwMode="auto">
          <a:ln>
            <a:miter lim="800000"/>
            <a:headEnd/>
            <a:tailEnd/>
          </a:ln>
        </p:spPr>
        <p:txBody>
          <a:bodyPr vert="horz" wrap="square" lIns="68580" tIns="34290" rIns="68580" bIns="34290" numCol="1" rtlCol="0" anchor="t" anchorCtr="0" compatLnSpc="1">
            <a:prstTxWarp prst="textNoShape">
              <a:avLst/>
            </a:prstTxWarp>
          </a:bodyPr>
          <a:lstStyle/>
          <a:p>
            <a:pPr fontAlgn="base">
              <a:spcBef>
                <a:spcPct val="0"/>
              </a:spcBef>
              <a:spcAft>
                <a:spcPct val="0"/>
              </a:spcAft>
              <a:defRPr/>
            </a:pPr>
            <a:r>
              <a:rPr lang="en-US">
                <a:ea typeface="MS PGothic" pitchFamily="34" charset="-128"/>
              </a:rPr>
              <a:t>Geschwister-Scholl-Gymnasium Velbert</a:t>
            </a:r>
          </a:p>
        </p:txBody>
      </p:sp>
    </p:spTree>
    <p:extLst>
      <p:ext uri="{BB962C8B-B14F-4D97-AF65-F5344CB8AC3E}">
        <p14:creationId xmlns:p14="http://schemas.microsoft.com/office/powerpoint/2010/main" val="22640914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6131D064-932C-E149-9269-25BC6E90785A}"/>
              </a:ext>
            </a:extLst>
          </p:cNvPr>
          <p:cNvSpPr>
            <a:spLocks noGrp="1"/>
          </p:cNvSpPr>
          <p:nvPr>
            <p:ph type="title"/>
          </p:nvPr>
        </p:nvSpPr>
        <p:spPr/>
        <p:txBody>
          <a:bodyPr>
            <a:normAutofit/>
          </a:bodyPr>
          <a:lstStyle/>
          <a:p>
            <a:pPr eaLnBrk="1" hangingPunct="1"/>
            <a:r>
              <a:rPr lang="de-DE" altLang="de-DE" sz="2400" dirty="0">
                <a:solidFill>
                  <a:srgbClr val="6B4508"/>
                </a:solidFill>
              </a:rPr>
              <a:t>Bedeutung und Relevanz für die Schul- und Berufslaufbahn</a:t>
            </a:r>
          </a:p>
        </p:txBody>
      </p:sp>
      <p:sp>
        <p:nvSpPr>
          <p:cNvPr id="17410" name="Fußzeilenplatzhalter 2">
            <a:extLst>
              <a:ext uri="{FF2B5EF4-FFF2-40B4-BE49-F238E27FC236}">
                <a16:creationId xmlns:a16="http://schemas.microsoft.com/office/drawing/2014/main" id="{50D1F558-34D4-DA47-A7D1-105FFBBCE469}"/>
              </a:ext>
            </a:extLst>
          </p:cNvPr>
          <p:cNvSpPr>
            <a:spLocks noGrp="1"/>
          </p:cNvSpPr>
          <p:nvPr>
            <p:ph type="ftr" sz="quarter" idx="11"/>
          </p:nvPr>
        </p:nvSpPr>
        <p:spPr bwMode="auto">
          <a:ln>
            <a:miter lim="800000"/>
            <a:headEnd/>
            <a:tailEnd/>
          </a:ln>
        </p:spPr>
        <p:txBody>
          <a:bodyPr vert="horz" wrap="square" lIns="68580" tIns="34290" rIns="68580" bIns="34290" numCol="1" rtlCol="0" anchor="t" anchorCtr="0" compatLnSpc="1">
            <a:prstTxWarp prst="textNoShape">
              <a:avLst/>
            </a:prstTxWarp>
          </a:bodyPr>
          <a:lstStyle/>
          <a:p>
            <a:pPr fontAlgn="base">
              <a:spcBef>
                <a:spcPct val="0"/>
              </a:spcBef>
              <a:spcAft>
                <a:spcPct val="0"/>
              </a:spcAft>
              <a:defRPr/>
            </a:pPr>
            <a:r>
              <a:rPr lang="en-US" dirty="0" err="1">
                <a:ea typeface="MS PGothic" pitchFamily="34" charset="-128"/>
              </a:rPr>
              <a:t>Geschwister</a:t>
            </a:r>
            <a:r>
              <a:rPr lang="en-US" dirty="0">
                <a:ea typeface="MS PGothic" pitchFamily="34" charset="-128"/>
              </a:rPr>
              <a:t>-Scholl-Gymnasium Velbert</a:t>
            </a:r>
          </a:p>
        </p:txBody>
      </p:sp>
      <p:sp>
        <p:nvSpPr>
          <p:cNvPr id="7" name="Textfeld 6">
            <a:extLst>
              <a:ext uri="{FF2B5EF4-FFF2-40B4-BE49-F238E27FC236}">
                <a16:creationId xmlns:a16="http://schemas.microsoft.com/office/drawing/2014/main" id="{A7B91676-850B-1831-5664-0EECDDC32313}"/>
              </a:ext>
            </a:extLst>
          </p:cNvPr>
          <p:cNvSpPr txBox="1"/>
          <p:nvPr/>
        </p:nvSpPr>
        <p:spPr>
          <a:xfrm>
            <a:off x="628650" y="1268017"/>
            <a:ext cx="7968818" cy="3006977"/>
          </a:xfrm>
          <a:prstGeom prst="rect">
            <a:avLst/>
          </a:prstGeom>
          <a:noFill/>
        </p:spPr>
        <p:txBody>
          <a:bodyPr wrap="square">
            <a:spAutoFit/>
          </a:bodyPr>
          <a:lstStyle/>
          <a:p>
            <a:pPr marL="285750" indent="-285750">
              <a:buFont typeface="Arial" panose="020B0604020202020204" pitchFamily="34" charset="0"/>
              <a:buChar char="•"/>
            </a:pPr>
            <a:r>
              <a:rPr lang="de-DE" altLang="de-DE" sz="1575" b="1" dirty="0">
                <a:solidFill>
                  <a:schemeClr val="tx2"/>
                </a:solidFill>
              </a:rPr>
              <a:t>Spanisch kann als Fremdsprache im Abitur auftreten und muss als neueinsetzende Fremdsprache durchgängig schriftlich belegt werden. Es kann als schriftliches oder mündliches Abiturfach gewählt werden. </a:t>
            </a:r>
          </a:p>
          <a:p>
            <a:pPr marL="285750" indent="-285750">
              <a:buFont typeface="Arial" panose="020B0604020202020204" pitchFamily="34" charset="0"/>
              <a:buChar char="•"/>
            </a:pPr>
            <a:r>
              <a:rPr lang="de-DE" altLang="de-DE" sz="1580" b="1" dirty="0">
                <a:solidFill>
                  <a:schemeClr val="tx2"/>
                </a:solidFill>
              </a:rPr>
              <a:t>An vielen Hochschulen in Deutschland kann das Fach Spanisch studiert werden, mit vielfältiger Ausrichtung, z.B. für das Lehramt, aber auch vielfältig in anderen sozialen, gesellschaftswissenschaftlichen oder wirtschaftlichen Bereichen. Je nach Fachbereich werden weitere Qualifikationen, wie etwa ein Latinum notwendig, dazu geben die Hochschulen Auskunft.</a:t>
            </a:r>
          </a:p>
          <a:p>
            <a:pPr marL="285750" indent="-285750">
              <a:buFont typeface="Arial" panose="020B0604020202020204" pitchFamily="34" charset="0"/>
              <a:buChar char="•"/>
            </a:pPr>
            <a:r>
              <a:rPr lang="de-DE" altLang="de-DE" sz="1580" b="1" dirty="0">
                <a:solidFill>
                  <a:schemeClr val="tx2"/>
                </a:solidFill>
              </a:rPr>
              <a:t>Die erworbenen Kompetenzen im Fach Spanisch sind sehr vielseitig und in einer globalisierten Welt sind Spanischkenntnisse für das spätere Berufsleben von besonderer Bedeutung.</a:t>
            </a:r>
          </a:p>
          <a:p>
            <a:pPr marL="285750" indent="-285750">
              <a:buFont typeface="Arial" panose="020B0604020202020204" pitchFamily="34" charset="0"/>
              <a:buChar char="•"/>
            </a:pPr>
            <a:endParaRPr lang="de-DE" altLang="de-DE" sz="1575" b="1" dirty="0">
              <a:solidFill>
                <a:schemeClr val="tx2"/>
              </a:solidFill>
            </a:endParaRPr>
          </a:p>
        </p:txBody>
      </p:sp>
    </p:spTree>
    <p:extLst>
      <p:ext uri="{BB962C8B-B14F-4D97-AF65-F5344CB8AC3E}">
        <p14:creationId xmlns:p14="http://schemas.microsoft.com/office/powerpoint/2010/main" val="31422784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itel 1">
            <a:extLst>
              <a:ext uri="{FF2B5EF4-FFF2-40B4-BE49-F238E27FC236}">
                <a16:creationId xmlns:a16="http://schemas.microsoft.com/office/drawing/2014/main" id="{6131D064-932C-E149-9269-25BC6E90785A}"/>
              </a:ext>
            </a:extLst>
          </p:cNvPr>
          <p:cNvSpPr>
            <a:spLocks noGrp="1"/>
          </p:cNvSpPr>
          <p:nvPr>
            <p:ph type="title"/>
          </p:nvPr>
        </p:nvSpPr>
        <p:spPr/>
        <p:txBody>
          <a:bodyPr/>
          <a:lstStyle/>
          <a:p>
            <a:pPr eaLnBrk="1" hangingPunct="1"/>
            <a:r>
              <a:rPr lang="de-DE" altLang="de-DE" dirty="0">
                <a:solidFill>
                  <a:srgbClr val="6B4508"/>
                </a:solidFill>
              </a:rPr>
              <a:t>Weitere Hinweise und Ansprechpartner</a:t>
            </a:r>
          </a:p>
        </p:txBody>
      </p:sp>
      <p:sp>
        <p:nvSpPr>
          <p:cNvPr id="17411" name="Inhaltsplatzhalter 3">
            <a:extLst>
              <a:ext uri="{FF2B5EF4-FFF2-40B4-BE49-F238E27FC236}">
                <a16:creationId xmlns:a16="http://schemas.microsoft.com/office/drawing/2014/main" id="{40FFB965-621C-1940-A0EB-2E4AFB992E02}"/>
              </a:ext>
            </a:extLst>
          </p:cNvPr>
          <p:cNvSpPr>
            <a:spLocks noGrp="1"/>
          </p:cNvSpPr>
          <p:nvPr>
            <p:ph idx="1"/>
          </p:nvPr>
        </p:nvSpPr>
        <p:spPr/>
        <p:txBody>
          <a:bodyPr/>
          <a:lstStyle/>
          <a:p>
            <a:pPr eaLnBrk="1" hangingPunct="1">
              <a:lnSpc>
                <a:spcPct val="90000"/>
              </a:lnSpc>
            </a:pPr>
            <a:r>
              <a:rPr lang="de-DE" altLang="de-DE" dirty="0"/>
              <a:t>Die genauen Anforderungen für das Zentralabitur sind jeweils aktuell unter diesem Link zu finden: </a:t>
            </a:r>
          </a:p>
          <a:p>
            <a:pPr lvl="1" eaLnBrk="1" hangingPunct="1">
              <a:lnSpc>
                <a:spcPct val="90000"/>
              </a:lnSpc>
            </a:pPr>
            <a:r>
              <a:rPr lang="de-DE" altLang="de-DE" dirty="0">
                <a:hlinkClick r:id="rId2"/>
              </a:rPr>
              <a:t>https://www.standardsicherung.schulministerium.nrw.de/cms/zentralabitur-gost/faecher/getfile.php?file=5587</a:t>
            </a:r>
            <a:endParaRPr lang="de-DE" altLang="de-DE" dirty="0"/>
          </a:p>
          <a:p>
            <a:r>
              <a:rPr lang="de-DE" altLang="de-DE" dirty="0"/>
              <a:t>Details zur Umsetzung des schulinternen Curriculums für das Fach Spanisch in der S II finden sich unter diesem Link:</a:t>
            </a:r>
          </a:p>
          <a:p>
            <a:pPr lvl="1"/>
            <a:r>
              <a:rPr lang="de-DE" altLang="de-DE" dirty="0"/>
              <a:t>https://</a:t>
            </a:r>
            <a:r>
              <a:rPr lang="de-DE" altLang="de-DE" dirty="0" err="1"/>
              <a:t>www.gsgvelbert.de</a:t>
            </a:r>
            <a:r>
              <a:rPr lang="de-DE" altLang="de-DE" dirty="0"/>
              <a:t>/</a:t>
            </a:r>
            <a:r>
              <a:rPr lang="de-DE" altLang="de-DE" dirty="0" err="1"/>
              <a:t>wp</a:t>
            </a:r>
            <a:r>
              <a:rPr lang="de-DE" altLang="de-DE" dirty="0"/>
              <a:t>-content/</a:t>
            </a:r>
            <a:r>
              <a:rPr lang="de-DE" altLang="de-DE" dirty="0" err="1"/>
              <a:t>uploads</a:t>
            </a:r>
            <a:r>
              <a:rPr lang="de-DE" altLang="de-DE" dirty="0"/>
              <a:t>/2020/12/Spanisch-SchulinternesCuriculumG8_Sek-II_GSG_Stand-30.11.2020.pdf</a:t>
            </a:r>
          </a:p>
          <a:p>
            <a:pPr marL="0" indent="0" eaLnBrk="1" hangingPunct="1">
              <a:lnSpc>
                <a:spcPct val="90000"/>
              </a:lnSpc>
              <a:buNone/>
            </a:pPr>
            <a:r>
              <a:rPr lang="de-DE" altLang="de-DE" dirty="0"/>
              <a:t>Bei weiteren Fragen stehen wir alle als Ansprechpartner zur Verfügung:</a:t>
            </a:r>
          </a:p>
          <a:p>
            <a:pPr marL="257175" lvl="1" indent="0">
              <a:buNone/>
            </a:pPr>
            <a:r>
              <a:rPr lang="de-DE" altLang="de-DE" dirty="0"/>
              <a:t>Die Fachlehrer*innen für das Spanisch: </a:t>
            </a:r>
          </a:p>
          <a:p>
            <a:pPr marL="257175" lvl="1" indent="0">
              <a:buNone/>
            </a:pPr>
            <a:r>
              <a:rPr lang="de-DE" altLang="de-DE" dirty="0"/>
              <a:t>	Frau </a:t>
            </a:r>
            <a:r>
              <a:rPr lang="de-DE" altLang="de-DE" dirty="0" err="1"/>
              <a:t>Hedayati</a:t>
            </a:r>
            <a:r>
              <a:rPr lang="de-DE" altLang="de-DE" dirty="0"/>
              <a:t>, Herr Helling, Frau Köster, Frau </a:t>
            </a:r>
            <a:r>
              <a:rPr lang="de-DE" altLang="de-DE" dirty="0" err="1"/>
              <a:t>Redetzky</a:t>
            </a:r>
            <a:r>
              <a:rPr lang="de-DE" altLang="de-DE" dirty="0"/>
              <a:t>, Frau Voss, Frau Wolf </a:t>
            </a:r>
          </a:p>
        </p:txBody>
      </p:sp>
      <p:sp>
        <p:nvSpPr>
          <p:cNvPr id="17410" name="Fußzeilenplatzhalter 2">
            <a:extLst>
              <a:ext uri="{FF2B5EF4-FFF2-40B4-BE49-F238E27FC236}">
                <a16:creationId xmlns:a16="http://schemas.microsoft.com/office/drawing/2014/main" id="{50D1F558-34D4-DA47-A7D1-105FFBBCE469}"/>
              </a:ext>
            </a:extLst>
          </p:cNvPr>
          <p:cNvSpPr>
            <a:spLocks noGrp="1"/>
          </p:cNvSpPr>
          <p:nvPr>
            <p:ph type="ftr" sz="quarter" idx="11"/>
          </p:nvPr>
        </p:nvSpPr>
        <p:spPr bwMode="auto">
          <a:ln>
            <a:miter lim="800000"/>
            <a:headEnd/>
            <a:tailEnd/>
          </a:ln>
        </p:spPr>
        <p:txBody>
          <a:bodyPr vert="horz" wrap="square" lIns="68580" tIns="34290" rIns="68580" bIns="34290" numCol="1" rtlCol="0" anchor="t" anchorCtr="0" compatLnSpc="1">
            <a:prstTxWarp prst="textNoShape">
              <a:avLst/>
            </a:prstTxWarp>
          </a:bodyPr>
          <a:lstStyle/>
          <a:p>
            <a:pPr fontAlgn="base">
              <a:spcBef>
                <a:spcPct val="0"/>
              </a:spcBef>
              <a:spcAft>
                <a:spcPct val="0"/>
              </a:spcAft>
              <a:defRPr/>
            </a:pPr>
            <a:r>
              <a:rPr lang="en-US">
                <a:ea typeface="MS PGothic" pitchFamily="34" charset="-128"/>
              </a:rPr>
              <a:t>Geschwister-Scholl-Gymnasium Velbert</a:t>
            </a:r>
          </a:p>
        </p:txBody>
      </p:sp>
    </p:spTree>
    <p:extLst>
      <p:ext uri="{BB962C8B-B14F-4D97-AF65-F5344CB8AC3E}">
        <p14:creationId xmlns:p14="http://schemas.microsoft.com/office/powerpoint/2010/main" val="1784147212"/>
      </p:ext>
    </p:extLst>
  </p:cSld>
  <p:clrMapOvr>
    <a:masterClrMapping/>
  </p:clrMapOvr>
</p:sld>
</file>

<file path=ppt/theme/theme1.xml><?xml version="1.0" encoding="utf-8"?>
<a:theme xmlns:a="http://schemas.openxmlformats.org/drawingml/2006/main" name="GSG-Präsentationen">
  <a:themeElements>
    <a:clrScheme name="GSG-Präsentationen">
      <a:dk1>
        <a:srgbClr val="000000"/>
      </a:dk1>
      <a:lt1>
        <a:srgbClr val="F1F1F3"/>
      </a:lt1>
      <a:dk2>
        <a:srgbClr val="196491"/>
      </a:dk2>
      <a:lt2>
        <a:srgbClr val="E7E6E6"/>
      </a:lt2>
      <a:accent1>
        <a:srgbClr val="ECE7DA"/>
      </a:accent1>
      <a:accent2>
        <a:srgbClr val="CAE9E3"/>
      </a:accent2>
      <a:accent3>
        <a:srgbClr val="7CB2BE"/>
      </a:accent3>
      <a:accent4>
        <a:srgbClr val="196491"/>
      </a:accent4>
      <a:accent5>
        <a:srgbClr val="424242"/>
      </a:accent5>
      <a:accent6>
        <a:srgbClr val="C0C0C0"/>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GSG-Präsentationen" id="{83929427-3BDE-6641-80B7-F717401B49B3}" vid="{CDCB81A5-99EB-AD4C-BC2A-84FF50913C74}"/>
    </a:ext>
  </a:extLst>
</a:theme>
</file>

<file path=ppt/theme/theme2.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GSG-Präsentationen</Template>
  <TotalTime>0</TotalTime>
  <Words>721</Words>
  <Application>Microsoft Macintosh PowerPoint</Application>
  <PresentationFormat>Bildschirmpräsentation (16:9)</PresentationFormat>
  <Paragraphs>65</Paragraphs>
  <Slides>6</Slides>
  <Notes>0</Notes>
  <HiddenSlides>0</HiddenSlides>
  <MMClips>0</MMClips>
  <ScaleCrop>false</ScaleCrop>
  <HeadingPairs>
    <vt:vector size="6" baseType="variant">
      <vt:variant>
        <vt:lpstr>Verwendete Schriftarten</vt:lpstr>
      </vt:variant>
      <vt:variant>
        <vt:i4>6</vt:i4>
      </vt:variant>
      <vt:variant>
        <vt:lpstr>Design</vt:lpstr>
      </vt:variant>
      <vt:variant>
        <vt:i4>1</vt:i4>
      </vt:variant>
      <vt:variant>
        <vt:lpstr>Folientitel</vt:lpstr>
      </vt:variant>
      <vt:variant>
        <vt:i4>6</vt:i4>
      </vt:variant>
    </vt:vector>
  </HeadingPairs>
  <TitlesOfParts>
    <vt:vector size="13" baseType="lpstr">
      <vt:lpstr>Arial</vt:lpstr>
      <vt:lpstr>Calibri</vt:lpstr>
      <vt:lpstr>Calibri Light</vt:lpstr>
      <vt:lpstr>Georgia</vt:lpstr>
      <vt:lpstr>Wingdings</vt:lpstr>
      <vt:lpstr>Wingdings 2</vt:lpstr>
      <vt:lpstr>GSG-Präsentationen</vt:lpstr>
      <vt:lpstr>Das Fach Spanisch als neueinsetzende Fremdsprache in der Oberstufe</vt:lpstr>
      <vt:lpstr>Besonderheiten des Faches in der Oberstufe</vt:lpstr>
      <vt:lpstr>Themen und Inhalte des Faches in der Oberstufe</vt:lpstr>
      <vt:lpstr>Anforderungen des Faches in der Oberstufe</vt:lpstr>
      <vt:lpstr>Bedeutung und Relevanz für die Schul- und Berufslaufbahn</vt:lpstr>
      <vt:lpstr>Weitere Hinweise und Ansprechpartner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Latein oder Französisch?</dc:title>
  <dc:creator>Kai Bülte</dc:creator>
  <cp:lastModifiedBy>Lisa Wolf</cp:lastModifiedBy>
  <cp:revision>34</cp:revision>
  <dcterms:created xsi:type="dcterms:W3CDTF">2015-04-19T10:06:55Z</dcterms:created>
  <dcterms:modified xsi:type="dcterms:W3CDTF">2024-02-20T17:02:37Z</dcterms:modified>
</cp:coreProperties>
</file>